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tags/tag9.xml" ContentType="application/vnd.openxmlformats-officedocument.presentationml.tags+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tags/tag12.xml" ContentType="application/vnd.openxmlformats-officedocument.presentationml.tags+xml"/>
  <Override PartName="/ppt/notesSlides/notesSlide19.xml" ContentType="application/vnd.openxmlformats-officedocument.presentationml.notesSlide+xml"/>
  <Override PartName="/ppt/tags/tag13.xml" ContentType="application/vnd.openxmlformats-officedocument.presentationml.tags+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tags/tag18.xml" ContentType="application/vnd.openxmlformats-officedocument.presentationml.tags+xml"/>
  <Override PartName="/ppt/notesSlides/notesSlide2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20.xml" ContentType="application/vnd.openxmlformats-officedocument.presentationml.tags+xml"/>
  <Override PartName="/ppt/notesSlides/notesSlide27.xml" ContentType="application/vnd.openxmlformats-officedocument.presentationml.notesSlide+xml"/>
  <Override PartName="/ppt/tags/tag21.xml" ContentType="application/vnd.openxmlformats-officedocument.presentationml.tags+xml"/>
  <Override PartName="/ppt/notesSlides/notesSlide28.xml" ContentType="application/vnd.openxmlformats-officedocument.presentationml.notesSlide+xml"/>
  <Override PartName="/ppt/tags/tag22.xml" ContentType="application/vnd.openxmlformats-officedocument.presentationml.tags+xml"/>
  <Override PartName="/ppt/notesSlides/notesSlide29.xml" ContentType="application/vnd.openxmlformats-officedocument.presentationml.notesSlide+xml"/>
  <Override PartName="/ppt/tags/tag23.xml" ContentType="application/vnd.openxmlformats-officedocument.presentationml.tags+xml"/>
  <Override PartName="/ppt/notesSlides/notesSlide30.xml" ContentType="application/vnd.openxmlformats-officedocument.presentationml.notesSlide+xml"/>
  <Override PartName="/ppt/tags/tag24.xml" ContentType="application/vnd.openxmlformats-officedocument.presentationml.tags+xml"/>
  <Override PartName="/ppt/notesSlides/notesSlide31.xml" ContentType="application/vnd.openxmlformats-officedocument.presentationml.notesSlide+xml"/>
  <Override PartName="/ppt/tags/tag25.xml" ContentType="application/vnd.openxmlformats-officedocument.presentationml.tags+xml"/>
  <Override PartName="/ppt/notesSlides/notesSlide3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tags/tag27.xml" ContentType="application/vnd.openxmlformats-officedocument.presentationml.tags+xml"/>
  <Override PartName="/ppt/notesSlides/notesSlide3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tags/tag29.xml" ContentType="application/vnd.openxmlformats-officedocument.presentationml.tags+xml"/>
  <Override PartName="/ppt/notesSlides/notesSlide36.xml" ContentType="application/vnd.openxmlformats-officedocument.presentationml.notesSlide+xml"/>
  <Override PartName="/ppt/tags/tag30.xml" ContentType="application/vnd.openxmlformats-officedocument.presentationml.tags+xml"/>
  <Override PartName="/ppt/notesSlides/notesSlide37.xml" ContentType="application/vnd.openxmlformats-officedocument.presentationml.notesSlide+xml"/>
  <Override PartName="/ppt/tags/tag31.xml" ContentType="application/vnd.openxmlformats-officedocument.presentationml.tags+xml"/>
  <Override PartName="/ppt/notesSlides/notesSlide38.xml" ContentType="application/vnd.openxmlformats-officedocument.presentationml.notesSlide+xml"/>
  <Override PartName="/ppt/tags/tag32.xml" ContentType="application/vnd.openxmlformats-officedocument.presentationml.tags+xml"/>
  <Override PartName="/ppt/notesSlides/notesSlide39.xml" ContentType="application/vnd.openxmlformats-officedocument.presentationml.notesSlide+xml"/>
  <Override PartName="/ppt/tags/tag33.xml" ContentType="application/vnd.openxmlformats-officedocument.presentationml.tags+xml"/>
  <Override PartName="/ppt/notesSlides/notesSlide40.xml" ContentType="application/vnd.openxmlformats-officedocument.presentationml.notesSlide+xml"/>
  <Override PartName="/ppt/tags/tag34.xml" ContentType="application/vnd.openxmlformats-officedocument.presentationml.tags+xml"/>
  <Override PartName="/ppt/notesSlides/notesSlide41.xml" ContentType="application/vnd.openxmlformats-officedocument.presentationml.notesSlide+xml"/>
  <Override PartName="/ppt/tags/tag35.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handoutMasterIdLst>
    <p:handoutMasterId r:id="rId50"/>
  </p:handoutMasterIdLst>
  <p:sldIdLst>
    <p:sldId id="520" r:id="rId5"/>
    <p:sldId id="500" r:id="rId6"/>
    <p:sldId id="606" r:id="rId7"/>
    <p:sldId id="605" r:id="rId8"/>
    <p:sldId id="596" r:id="rId9"/>
    <p:sldId id="541" r:id="rId10"/>
    <p:sldId id="552" r:id="rId11"/>
    <p:sldId id="580" r:id="rId12"/>
    <p:sldId id="572" r:id="rId13"/>
    <p:sldId id="562" r:id="rId14"/>
    <p:sldId id="563" r:id="rId15"/>
    <p:sldId id="564" r:id="rId16"/>
    <p:sldId id="565" r:id="rId17"/>
    <p:sldId id="516" r:id="rId18"/>
    <p:sldId id="498" r:id="rId19"/>
    <p:sldId id="472" r:id="rId20"/>
    <p:sldId id="604" r:id="rId21"/>
    <p:sldId id="473" r:id="rId22"/>
    <p:sldId id="480" r:id="rId23"/>
    <p:sldId id="481" r:id="rId24"/>
    <p:sldId id="482" r:id="rId25"/>
    <p:sldId id="483" r:id="rId26"/>
    <p:sldId id="484" r:id="rId27"/>
    <p:sldId id="485" r:id="rId28"/>
    <p:sldId id="474" r:id="rId29"/>
    <p:sldId id="475" r:id="rId30"/>
    <p:sldId id="476" r:id="rId31"/>
    <p:sldId id="599" r:id="rId32"/>
    <p:sldId id="477" r:id="rId33"/>
    <p:sldId id="478" r:id="rId34"/>
    <p:sldId id="479" r:id="rId35"/>
    <p:sldId id="600" r:id="rId36"/>
    <p:sldId id="569" r:id="rId37"/>
    <p:sldId id="570" r:id="rId38"/>
    <p:sldId id="607" r:id="rId39"/>
    <p:sldId id="608" r:id="rId40"/>
    <p:sldId id="488" r:id="rId41"/>
    <p:sldId id="489" r:id="rId42"/>
    <p:sldId id="490" r:id="rId43"/>
    <p:sldId id="491" r:id="rId44"/>
    <p:sldId id="492" r:id="rId45"/>
    <p:sldId id="493" r:id="rId46"/>
    <p:sldId id="494" r:id="rId47"/>
    <p:sldId id="499" r:id="rId48"/>
  </p:sldIdLst>
  <p:sldSz cx="12192000" cy="6858000"/>
  <p:notesSz cx="6858000" cy="9144000"/>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CE5"/>
    <a:srgbClr val="008253"/>
    <a:srgbClr val="E8E9E8"/>
    <a:srgbClr val="686E63"/>
    <a:srgbClr val="EBE9F2"/>
    <a:srgbClr val="776AAA"/>
    <a:srgbClr val="F0E9E4"/>
    <a:srgbClr val="9B6A49"/>
    <a:srgbClr val="007FC2"/>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303B1C-D74D-7E49-9566-4AD56984F932}" v="3" dt="2026-03-23T02:57:42.151"/>
    <p1510:client id="{8779F231-A807-4DFB-A10D-F4D89F174679}" v="246" dt="2026-03-23T04:12:36.313"/>
    <p1510:client id="{BD9D119E-468A-4132-8B55-22CFA93A77EE}" v="9" dt="2026-03-23T21:49:56.3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0424" autoAdjust="0"/>
  </p:normalViewPr>
  <p:slideViewPr>
    <p:cSldViewPr snapToGrid="0">
      <p:cViewPr varScale="1">
        <p:scale>
          <a:sx n="55" d="100"/>
          <a:sy n="55" d="100"/>
        </p:scale>
        <p:origin x="1908" y="108"/>
      </p:cViewPr>
      <p:guideLst>
        <p:guide orient="horz" pos="2160"/>
        <p:guide pos="3840"/>
      </p:guideLst>
    </p:cSldViewPr>
  </p:slideViewPr>
  <p:notesTextViewPr>
    <p:cViewPr>
      <p:scale>
        <a:sx n="1" d="1"/>
        <a:sy n="1" d="1"/>
      </p:scale>
      <p:origin x="0" y="-48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tags" Target="tags/tag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1C2628FB-1F07-4B48-8FB3-27553585B1CA}"/>
    <pc:docChg chg="undo redo custSel addSld delSld modSld sldOrd modMainMaster">
      <pc:chgData name="Kerrie Shanahan" userId="ae473d9f-76e9-476f-892f-2674ea963afc" providerId="ADAL" clId="{1C2628FB-1F07-4B48-8FB3-27553585B1CA}" dt="2026-03-23T21:50:39.354" v="7983" actId="2"/>
      <pc:docMkLst>
        <pc:docMk/>
      </pc:docMkLst>
      <pc:sldChg chg="delSp modSp mod modNotesTx">
        <pc:chgData name="Kerrie Shanahan" userId="ae473d9f-76e9-476f-892f-2674ea963afc" providerId="ADAL" clId="{1C2628FB-1F07-4B48-8FB3-27553585B1CA}" dt="2026-03-23T21:49:26.636" v="7942" actId="790"/>
        <pc:sldMkLst>
          <pc:docMk/>
          <pc:sldMk cId="3979313776" sldId="472"/>
        </pc:sldMkLst>
        <pc:spChg chg="mod topLvl">
          <ac:chgData name="Kerrie Shanahan" userId="ae473d9f-76e9-476f-892f-2674ea963afc" providerId="ADAL" clId="{1C2628FB-1F07-4B48-8FB3-27553585B1CA}" dt="2026-03-23T21:48:30.412" v="7937" actId="962"/>
          <ac:spMkLst>
            <pc:docMk/>
            <pc:sldMk cId="3979313776" sldId="472"/>
            <ac:spMk id="9" creationId="{1CE3D620-E634-107A-C115-F47A581F8240}"/>
          </ac:spMkLst>
        </pc:spChg>
        <pc:spChg chg="mod topLvl">
          <ac:chgData name="Kerrie Shanahan" userId="ae473d9f-76e9-476f-892f-2674ea963afc" providerId="ADAL" clId="{1C2628FB-1F07-4B48-8FB3-27553585B1CA}" dt="2026-03-23T00:06:46.690" v="7352" actId="165"/>
          <ac:spMkLst>
            <pc:docMk/>
            <pc:sldMk cId="3979313776" sldId="472"/>
            <ac:spMk id="10" creationId="{2EEDFD6C-79B9-DA99-0AB5-C3017A10565A}"/>
          </ac:spMkLst>
        </pc:spChg>
        <pc:grpChg chg="del mod">
          <ac:chgData name="Kerrie Shanahan" userId="ae473d9f-76e9-476f-892f-2674ea963afc" providerId="ADAL" clId="{1C2628FB-1F07-4B48-8FB3-27553585B1CA}" dt="2026-03-23T00:06:46.690" v="7352" actId="165"/>
          <ac:grpSpMkLst>
            <pc:docMk/>
            <pc:sldMk cId="3979313776" sldId="472"/>
            <ac:grpSpMk id="7" creationId="{72E5594C-3A52-02DA-8BDF-F89C7137FA97}"/>
          </ac:grpSpMkLst>
        </pc:grpChg>
        <pc:picChg chg="mod topLvl">
          <ac:chgData name="Kerrie Shanahan" userId="ae473d9f-76e9-476f-892f-2674ea963afc" providerId="ADAL" clId="{1C2628FB-1F07-4B48-8FB3-27553585B1CA}" dt="2026-03-23T21:48:48.322" v="7941" actId="962"/>
          <ac:picMkLst>
            <pc:docMk/>
            <pc:sldMk cId="3979313776" sldId="472"/>
            <ac:picMk id="11" creationId="{5DC65D0A-5EE5-068B-F463-365DF1F63FCB}"/>
          </ac:picMkLst>
        </pc:picChg>
      </pc:sldChg>
      <pc:sldChg chg="modSp mod">
        <pc:chgData name="Kerrie Shanahan" userId="ae473d9f-76e9-476f-892f-2674ea963afc" providerId="ADAL" clId="{1C2628FB-1F07-4B48-8FB3-27553585B1CA}" dt="2026-03-23T21:49:48.963" v="7946" actId="2"/>
        <pc:sldMkLst>
          <pc:docMk/>
          <pc:sldMk cId="568666050" sldId="473"/>
        </pc:sldMkLst>
        <pc:spChg chg="mod">
          <ac:chgData name="Kerrie Shanahan" userId="ae473d9f-76e9-476f-892f-2674ea963afc" providerId="ADAL" clId="{1C2628FB-1F07-4B48-8FB3-27553585B1CA}" dt="2026-03-23T21:49:48.963" v="7946" actId="2"/>
          <ac:spMkLst>
            <pc:docMk/>
            <pc:sldMk cId="568666050" sldId="473"/>
            <ac:spMk id="7" creationId="{95D8D042-D68B-09DC-1F65-E421261BB226}"/>
          </ac:spMkLst>
        </pc:spChg>
      </pc:sldChg>
      <pc:sldChg chg="modSp modNotesTx">
        <pc:chgData name="Kerrie Shanahan" userId="ae473d9f-76e9-476f-892f-2674ea963afc" providerId="ADAL" clId="{1C2628FB-1F07-4B48-8FB3-27553585B1CA}" dt="2026-03-02T03:31:17.763" v="7051" actId="20577"/>
        <pc:sldMkLst>
          <pc:docMk/>
          <pc:sldMk cId="1796107774" sldId="474"/>
        </pc:sldMkLst>
      </pc:sldChg>
      <pc:sldChg chg="modSp mod">
        <pc:chgData name="Kerrie Shanahan" userId="ae473d9f-76e9-476f-892f-2674ea963afc" providerId="ADAL" clId="{1C2628FB-1F07-4B48-8FB3-27553585B1CA}" dt="2026-03-15T23:46:37.719" v="7181" actId="962"/>
        <pc:sldMkLst>
          <pc:docMk/>
          <pc:sldMk cId="3145650542" sldId="480"/>
        </pc:sldMkLst>
        <pc:picChg chg="mod">
          <ac:chgData name="Kerrie Shanahan" userId="ae473d9f-76e9-476f-892f-2674ea963afc" providerId="ADAL" clId="{1C2628FB-1F07-4B48-8FB3-27553585B1CA}" dt="2026-03-15T23:46:37.719" v="7181" actId="962"/>
          <ac:picMkLst>
            <pc:docMk/>
            <pc:sldMk cId="3145650542" sldId="480"/>
            <ac:picMk id="5" creationId="{A8D5885F-E70E-F38A-EEF4-F548CF84627F}"/>
          </ac:picMkLst>
        </pc:picChg>
      </pc:sldChg>
      <pc:sldChg chg="delSp modSp mod">
        <pc:chgData name="Kerrie Shanahan" userId="ae473d9f-76e9-476f-892f-2674ea963afc" providerId="ADAL" clId="{1C2628FB-1F07-4B48-8FB3-27553585B1CA}" dt="2026-03-15T23:57:20.964" v="7210" actId="962"/>
        <pc:sldMkLst>
          <pc:docMk/>
          <pc:sldMk cId="738221925" sldId="481"/>
        </pc:sldMkLst>
        <pc:picChg chg="mod topLvl">
          <ac:chgData name="Kerrie Shanahan" userId="ae473d9f-76e9-476f-892f-2674ea963afc" providerId="ADAL" clId="{1C2628FB-1F07-4B48-8FB3-27553585B1CA}" dt="2026-03-15T23:57:16.743" v="7196" actId="962"/>
          <ac:picMkLst>
            <pc:docMk/>
            <pc:sldMk cId="738221925" sldId="481"/>
            <ac:picMk id="3" creationId="{69C738A4-327A-709D-A7A8-3F8AAE1ECB2D}"/>
          </ac:picMkLst>
        </pc:picChg>
        <pc:picChg chg="mod topLvl">
          <ac:chgData name="Kerrie Shanahan" userId="ae473d9f-76e9-476f-892f-2674ea963afc" providerId="ADAL" clId="{1C2628FB-1F07-4B48-8FB3-27553585B1CA}" dt="2026-03-15T23:57:20.964" v="7210" actId="962"/>
          <ac:picMkLst>
            <pc:docMk/>
            <pc:sldMk cId="738221925" sldId="481"/>
            <ac:picMk id="4" creationId="{2FAA1087-4386-DAD5-5C49-33CB7C328869}"/>
          </ac:picMkLst>
        </pc:picChg>
      </pc:sldChg>
      <pc:sldChg chg="delSp modSp mod">
        <pc:chgData name="Kerrie Shanahan" userId="ae473d9f-76e9-476f-892f-2674ea963afc" providerId="ADAL" clId="{1C2628FB-1F07-4B48-8FB3-27553585B1CA}" dt="2026-03-15T23:57:41.091" v="7251" actId="962"/>
        <pc:sldMkLst>
          <pc:docMk/>
          <pc:sldMk cId="96420633" sldId="482"/>
        </pc:sldMkLst>
        <pc:picChg chg="mod topLvl">
          <ac:chgData name="Kerrie Shanahan" userId="ae473d9f-76e9-476f-892f-2674ea963afc" providerId="ADAL" clId="{1C2628FB-1F07-4B48-8FB3-27553585B1CA}" dt="2026-03-15T23:57:32.802" v="7225" actId="962"/>
          <ac:picMkLst>
            <pc:docMk/>
            <pc:sldMk cId="96420633" sldId="482"/>
            <ac:picMk id="3" creationId="{62C8C957-1EC3-9571-C88B-A92866E6C170}"/>
          </ac:picMkLst>
        </pc:picChg>
        <pc:picChg chg="mod topLvl">
          <ac:chgData name="Kerrie Shanahan" userId="ae473d9f-76e9-476f-892f-2674ea963afc" providerId="ADAL" clId="{1C2628FB-1F07-4B48-8FB3-27553585B1CA}" dt="2026-03-15T23:57:41.091" v="7251" actId="962"/>
          <ac:picMkLst>
            <pc:docMk/>
            <pc:sldMk cId="96420633" sldId="482"/>
            <ac:picMk id="4" creationId="{3033853C-B52D-F993-6ACE-5F07EA007989}"/>
          </ac:picMkLst>
        </pc:picChg>
        <pc:picChg chg="mod topLvl">
          <ac:chgData name="Kerrie Shanahan" userId="ae473d9f-76e9-476f-892f-2674ea963afc" providerId="ADAL" clId="{1C2628FB-1F07-4B48-8FB3-27553585B1CA}" dt="2026-03-15T23:57:37.230" v="7239" actId="962"/>
          <ac:picMkLst>
            <pc:docMk/>
            <pc:sldMk cId="96420633" sldId="482"/>
            <ac:picMk id="6" creationId="{8336B218-4C00-2879-85E6-F44CDA82CDDE}"/>
          </ac:picMkLst>
        </pc:picChg>
      </pc:sldChg>
      <pc:sldChg chg="modSp mod">
        <pc:chgData name="Kerrie Shanahan" userId="ae473d9f-76e9-476f-892f-2674ea963afc" providerId="ADAL" clId="{1C2628FB-1F07-4B48-8FB3-27553585B1CA}" dt="2026-03-15T23:57:47.118" v="7259" actId="962"/>
        <pc:sldMkLst>
          <pc:docMk/>
          <pc:sldMk cId="1414528553" sldId="483"/>
        </pc:sldMkLst>
        <pc:picChg chg="mod">
          <ac:chgData name="Kerrie Shanahan" userId="ae473d9f-76e9-476f-892f-2674ea963afc" providerId="ADAL" clId="{1C2628FB-1F07-4B48-8FB3-27553585B1CA}" dt="2026-03-15T23:57:47.118" v="7259" actId="962"/>
          <ac:picMkLst>
            <pc:docMk/>
            <pc:sldMk cId="1414528553" sldId="483"/>
            <ac:picMk id="7" creationId="{43AE3189-45E2-C42C-A5C9-2F3642C2351F}"/>
          </ac:picMkLst>
        </pc:picChg>
      </pc:sldChg>
      <pc:sldChg chg="delSp modSp mod">
        <pc:chgData name="Kerrie Shanahan" userId="ae473d9f-76e9-476f-892f-2674ea963afc" providerId="ADAL" clId="{1C2628FB-1F07-4B48-8FB3-27553585B1CA}" dt="2026-03-15T23:59:36.610" v="7334"/>
        <pc:sldMkLst>
          <pc:docMk/>
          <pc:sldMk cId="2264753853" sldId="484"/>
        </pc:sldMkLst>
        <pc:picChg chg="mod ord topLvl">
          <ac:chgData name="Kerrie Shanahan" userId="ae473d9f-76e9-476f-892f-2674ea963afc" providerId="ADAL" clId="{1C2628FB-1F07-4B48-8FB3-27553585B1CA}" dt="2026-03-15T23:59:36.610" v="7334"/>
          <ac:picMkLst>
            <pc:docMk/>
            <pc:sldMk cId="2264753853" sldId="484"/>
            <ac:picMk id="5" creationId="{AD65A2EC-BDFE-E2D3-D2B0-74E1888F1D21}"/>
          </ac:picMkLst>
        </pc:picChg>
        <pc:picChg chg="mod topLvl">
          <ac:chgData name="Kerrie Shanahan" userId="ae473d9f-76e9-476f-892f-2674ea963afc" providerId="ADAL" clId="{1C2628FB-1F07-4B48-8FB3-27553585B1CA}" dt="2026-03-15T23:57:57.353" v="7268" actId="962"/>
          <ac:picMkLst>
            <pc:docMk/>
            <pc:sldMk cId="2264753853" sldId="484"/>
            <ac:picMk id="8" creationId="{380FE0FD-C46B-2E33-13B5-A419988AAC46}"/>
          </ac:picMkLst>
        </pc:picChg>
      </pc:sldChg>
      <pc:sldChg chg="delSp modSp mod">
        <pc:chgData name="Kerrie Shanahan" userId="ae473d9f-76e9-476f-892f-2674ea963afc" providerId="ADAL" clId="{1C2628FB-1F07-4B48-8FB3-27553585B1CA}" dt="2026-03-15T23:59:42.920" v="7335"/>
        <pc:sldMkLst>
          <pc:docMk/>
          <pc:sldMk cId="2916849557" sldId="485"/>
        </pc:sldMkLst>
        <pc:picChg chg="mod ord topLvl">
          <ac:chgData name="Kerrie Shanahan" userId="ae473d9f-76e9-476f-892f-2674ea963afc" providerId="ADAL" clId="{1C2628FB-1F07-4B48-8FB3-27553585B1CA}" dt="2026-03-15T23:59:42.920" v="7335"/>
          <ac:picMkLst>
            <pc:docMk/>
            <pc:sldMk cId="2916849557" sldId="485"/>
            <ac:picMk id="3" creationId="{35D33328-A014-EF24-CE80-80C8AAB8FBDF}"/>
          </ac:picMkLst>
        </pc:picChg>
        <pc:picChg chg="mod topLvl">
          <ac:chgData name="Kerrie Shanahan" userId="ae473d9f-76e9-476f-892f-2674ea963afc" providerId="ADAL" clId="{1C2628FB-1F07-4B48-8FB3-27553585B1CA}" dt="2026-03-15T23:58:20.595" v="7294" actId="962"/>
          <ac:picMkLst>
            <pc:docMk/>
            <pc:sldMk cId="2916849557" sldId="485"/>
            <ac:picMk id="4" creationId="{4309F7CF-E21C-5D98-678C-6F48FA1BD9A7}"/>
          </ac:picMkLst>
        </pc:picChg>
        <pc:picChg chg="mod topLvl">
          <ac:chgData name="Kerrie Shanahan" userId="ae473d9f-76e9-476f-892f-2674ea963afc" providerId="ADAL" clId="{1C2628FB-1F07-4B48-8FB3-27553585B1CA}" dt="2026-03-15T23:58:29.175" v="7326" actId="962"/>
          <ac:picMkLst>
            <pc:docMk/>
            <pc:sldMk cId="2916849557" sldId="485"/>
            <ac:picMk id="5" creationId="{F2B82152-14FB-D3F4-1AA4-66FC337DE201}"/>
          </ac:picMkLst>
        </pc:picChg>
      </pc:sldChg>
      <pc:sldChg chg="modSp mod modNotesTx">
        <pc:chgData name="Kerrie Shanahan" userId="ae473d9f-76e9-476f-892f-2674ea963afc" providerId="ADAL" clId="{1C2628FB-1F07-4B48-8FB3-27553585B1CA}" dt="2026-03-23T21:50:17.713" v="7966" actId="2"/>
        <pc:sldMkLst>
          <pc:docMk/>
          <pc:sldMk cId="4078040901" sldId="488"/>
        </pc:sldMkLst>
        <pc:spChg chg="mod">
          <ac:chgData name="Kerrie Shanahan" userId="ae473d9f-76e9-476f-892f-2674ea963afc" providerId="ADAL" clId="{1C2628FB-1F07-4B48-8FB3-27553585B1CA}" dt="2026-03-02T03:22:52.822" v="6975" actId="20577"/>
          <ac:spMkLst>
            <pc:docMk/>
            <pc:sldMk cId="4078040901" sldId="488"/>
            <ac:spMk id="3" creationId="{62BB709E-FAFA-4042-B81F-6F4C8A4973C7}"/>
          </ac:spMkLst>
        </pc:spChg>
      </pc:sldChg>
      <pc:sldChg chg="modSp mod modNotesTx">
        <pc:chgData name="Kerrie Shanahan" userId="ae473d9f-76e9-476f-892f-2674ea963afc" providerId="ADAL" clId="{1C2628FB-1F07-4B48-8FB3-27553585B1CA}" dt="2026-03-23T21:50:22.521" v="7969" actId="2"/>
        <pc:sldMkLst>
          <pc:docMk/>
          <pc:sldMk cId="1278329242" sldId="489"/>
        </pc:sldMkLst>
        <pc:spChg chg="mod">
          <ac:chgData name="Kerrie Shanahan" userId="ae473d9f-76e9-476f-892f-2674ea963afc" providerId="ADAL" clId="{1C2628FB-1F07-4B48-8FB3-27553585B1CA}" dt="2026-03-02T03:26:40.618" v="7015" actId="20577"/>
          <ac:spMkLst>
            <pc:docMk/>
            <pc:sldMk cId="1278329242" sldId="489"/>
            <ac:spMk id="4" creationId="{5FC122FC-8C27-1DC9-54D2-6A97F53CA02E}"/>
          </ac:spMkLst>
        </pc:spChg>
      </pc:sldChg>
      <pc:sldChg chg="modNotesTx">
        <pc:chgData name="Kerrie Shanahan" userId="ae473d9f-76e9-476f-892f-2674ea963afc" providerId="ADAL" clId="{1C2628FB-1F07-4B48-8FB3-27553585B1CA}" dt="2026-03-23T00:24:35.725" v="7466" actId="20577"/>
        <pc:sldMkLst>
          <pc:docMk/>
          <pc:sldMk cId="508572399" sldId="490"/>
        </pc:sldMkLst>
      </pc:sldChg>
      <pc:sldChg chg="modSp mod">
        <pc:chgData name="Kerrie Shanahan" userId="ae473d9f-76e9-476f-892f-2674ea963afc" providerId="ADAL" clId="{1C2628FB-1F07-4B48-8FB3-27553585B1CA}" dt="2026-03-15T23:39:45.813" v="7116"/>
        <pc:sldMkLst>
          <pc:docMk/>
          <pc:sldMk cId="258130066" sldId="492"/>
        </pc:sldMkLst>
        <pc:picChg chg="mod ord">
          <ac:chgData name="Kerrie Shanahan" userId="ae473d9f-76e9-476f-892f-2674ea963afc" providerId="ADAL" clId="{1C2628FB-1F07-4B48-8FB3-27553585B1CA}" dt="2026-03-15T23:39:45.813" v="7116"/>
          <ac:picMkLst>
            <pc:docMk/>
            <pc:sldMk cId="258130066" sldId="492"/>
            <ac:picMk id="2" creationId="{F515BDE6-EF68-8A99-A17B-29F7459908A3}"/>
          </ac:picMkLst>
        </pc:picChg>
        <pc:picChg chg="mod">
          <ac:chgData name="Kerrie Shanahan" userId="ae473d9f-76e9-476f-892f-2674ea963afc" providerId="ADAL" clId="{1C2628FB-1F07-4B48-8FB3-27553585B1CA}" dt="2026-03-15T23:36:57.386" v="7111" actId="962"/>
          <ac:picMkLst>
            <pc:docMk/>
            <pc:sldMk cId="258130066" sldId="492"/>
            <ac:picMk id="8" creationId="{65E2C6F7-E9BF-ABB5-589E-586B6D6ED9C2}"/>
          </ac:picMkLst>
        </pc:picChg>
        <pc:picChg chg="mod">
          <ac:chgData name="Kerrie Shanahan" userId="ae473d9f-76e9-476f-892f-2674ea963afc" providerId="ADAL" clId="{1C2628FB-1F07-4B48-8FB3-27553585B1CA}" dt="2026-03-15T23:39:34.050" v="7112" actId="962"/>
          <ac:picMkLst>
            <pc:docMk/>
            <pc:sldMk cId="258130066" sldId="492"/>
            <ac:picMk id="9" creationId="{BFB31529-6FB4-2432-EE44-E5F1C69132E2}"/>
          </ac:picMkLst>
        </pc:picChg>
      </pc:sldChg>
      <pc:sldChg chg="modSp mod modNotesTx">
        <pc:chgData name="Kerrie Shanahan" userId="ae473d9f-76e9-476f-892f-2674ea963afc" providerId="ADAL" clId="{1C2628FB-1F07-4B48-8FB3-27553585B1CA}" dt="2026-03-23T04:12:51.792" v="7935" actId="962"/>
        <pc:sldMkLst>
          <pc:docMk/>
          <pc:sldMk cId="2389358011" sldId="493"/>
        </pc:sldMkLst>
        <pc:picChg chg="mod">
          <ac:chgData name="Kerrie Shanahan" userId="ae473d9f-76e9-476f-892f-2674ea963afc" providerId="ADAL" clId="{1C2628FB-1F07-4B48-8FB3-27553585B1CA}" dt="2026-03-23T04:12:51.792" v="7935" actId="962"/>
          <ac:picMkLst>
            <pc:docMk/>
            <pc:sldMk cId="2389358011" sldId="493"/>
            <ac:picMk id="2" creationId="{384FF3A5-9ADD-594A-A96A-78E8B9D9D57E}"/>
          </ac:picMkLst>
        </pc:picChg>
      </pc:sldChg>
      <pc:sldChg chg="modSp mod modNotesTx">
        <pc:chgData name="Kerrie Shanahan" userId="ae473d9f-76e9-476f-892f-2674ea963afc" providerId="ADAL" clId="{1C2628FB-1F07-4B48-8FB3-27553585B1CA}" dt="2026-03-23T21:50:39.354" v="7983" actId="2"/>
        <pc:sldMkLst>
          <pc:docMk/>
          <pc:sldMk cId="1759574190" sldId="498"/>
        </pc:sldMkLst>
      </pc:sldChg>
      <pc:sldChg chg="addSp delSp modSp mod modNotesTx">
        <pc:chgData name="Kerrie Shanahan" userId="ae473d9f-76e9-476f-892f-2674ea963afc" providerId="ADAL" clId="{1C2628FB-1F07-4B48-8FB3-27553585B1CA}" dt="2026-03-23T21:50:25.231" v="7971" actId="2"/>
        <pc:sldMkLst>
          <pc:docMk/>
          <pc:sldMk cId="409148390" sldId="520"/>
        </pc:sldMkLst>
        <pc:spChg chg="mod ord">
          <ac:chgData name="Kerrie Shanahan" userId="ae473d9f-76e9-476f-892f-2674ea963afc" providerId="ADAL" clId="{1C2628FB-1F07-4B48-8FB3-27553585B1CA}" dt="2026-03-23T21:50:25.231" v="7971" actId="2"/>
          <ac:spMkLst>
            <pc:docMk/>
            <pc:sldMk cId="409148390" sldId="520"/>
            <ac:spMk id="3" creationId="{8FADC039-D2B5-F345-EE55-8BA2F1F044F3}"/>
          </ac:spMkLst>
        </pc:spChg>
      </pc:sldChg>
      <pc:sldChg chg="delSp modSp mod">
        <pc:chgData name="Kerrie Shanahan" userId="ae473d9f-76e9-476f-892f-2674ea963afc" providerId="ADAL" clId="{1C2628FB-1F07-4B48-8FB3-27553585B1CA}" dt="2026-03-15T23:59:26.429" v="7331"/>
        <pc:sldMkLst>
          <pc:docMk/>
          <pc:sldMk cId="1942781684" sldId="552"/>
        </pc:sldMkLst>
        <pc:picChg chg="mod">
          <ac:chgData name="Kerrie Shanahan" userId="ae473d9f-76e9-476f-892f-2674ea963afc" providerId="ADAL" clId="{1C2628FB-1F07-4B48-8FB3-27553585B1CA}" dt="2026-03-15T23:43:08.916" v="7163" actId="962"/>
          <ac:picMkLst>
            <pc:docMk/>
            <pc:sldMk cId="1942781684" sldId="552"/>
            <ac:picMk id="4" creationId="{D81C60A2-E3E1-11EC-1F49-20AACAC16556}"/>
          </ac:picMkLst>
        </pc:picChg>
        <pc:picChg chg="mod topLvl">
          <ac:chgData name="Kerrie Shanahan" userId="ae473d9f-76e9-476f-892f-2674ea963afc" providerId="ADAL" clId="{1C2628FB-1F07-4B48-8FB3-27553585B1CA}" dt="2026-03-15T23:43:00.971" v="7147" actId="962"/>
          <ac:picMkLst>
            <pc:docMk/>
            <pc:sldMk cId="1942781684" sldId="552"/>
            <ac:picMk id="10" creationId="{F00CF382-E3A5-7993-4E5F-282BFCB02A48}"/>
          </ac:picMkLst>
        </pc:picChg>
        <pc:picChg chg="mod ord topLvl">
          <ac:chgData name="Kerrie Shanahan" userId="ae473d9f-76e9-476f-892f-2674ea963afc" providerId="ADAL" clId="{1C2628FB-1F07-4B48-8FB3-27553585B1CA}" dt="2026-03-15T23:59:26.429" v="7331"/>
          <ac:picMkLst>
            <pc:docMk/>
            <pc:sldMk cId="1942781684" sldId="552"/>
            <ac:picMk id="11" creationId="{62AB7491-DB9B-BC6D-0BB6-68AA863DA7D8}"/>
          </ac:picMkLst>
        </pc:picChg>
        <pc:picChg chg="mod ord topLvl">
          <ac:chgData name="Kerrie Shanahan" userId="ae473d9f-76e9-476f-892f-2674ea963afc" providerId="ADAL" clId="{1C2628FB-1F07-4B48-8FB3-27553585B1CA}" dt="2026-03-15T23:59:23.780" v="7330"/>
          <ac:picMkLst>
            <pc:docMk/>
            <pc:sldMk cId="1942781684" sldId="552"/>
            <ac:picMk id="12" creationId="{066BDEB6-71CE-E0C5-48D2-4E81AD83C349}"/>
          </ac:picMkLst>
        </pc:picChg>
      </pc:sldChg>
      <pc:sldChg chg="modSp mod modNotesTx">
        <pc:chgData name="Kerrie Shanahan" userId="ae473d9f-76e9-476f-892f-2674ea963afc" providerId="ADAL" clId="{1C2628FB-1F07-4B48-8FB3-27553585B1CA}" dt="2026-03-15T23:43:32.271" v="7169" actId="962"/>
        <pc:sldMkLst>
          <pc:docMk/>
          <pc:sldMk cId="3305298057" sldId="562"/>
        </pc:sldMkLst>
        <pc:picChg chg="mod">
          <ac:chgData name="Kerrie Shanahan" userId="ae473d9f-76e9-476f-892f-2674ea963afc" providerId="ADAL" clId="{1C2628FB-1F07-4B48-8FB3-27553585B1CA}" dt="2026-03-15T23:43:22.898" v="7165" actId="962"/>
          <ac:picMkLst>
            <pc:docMk/>
            <pc:sldMk cId="3305298057" sldId="562"/>
            <ac:picMk id="6" creationId="{C37CB1FA-D5BE-79C9-5914-F89A36CC5E2D}"/>
          </ac:picMkLst>
        </pc:picChg>
        <pc:picChg chg="mod">
          <ac:chgData name="Kerrie Shanahan" userId="ae473d9f-76e9-476f-892f-2674ea963afc" providerId="ADAL" clId="{1C2628FB-1F07-4B48-8FB3-27553585B1CA}" dt="2026-03-15T23:43:32.271" v="7169" actId="962"/>
          <ac:picMkLst>
            <pc:docMk/>
            <pc:sldMk cId="3305298057" sldId="562"/>
            <ac:picMk id="7" creationId="{F1F6F99C-463A-B488-D1F0-7E330AB8A4AF}"/>
          </ac:picMkLst>
        </pc:picChg>
        <pc:picChg chg="mod">
          <ac:chgData name="Kerrie Shanahan" userId="ae473d9f-76e9-476f-892f-2674ea963afc" providerId="ADAL" clId="{1C2628FB-1F07-4B48-8FB3-27553585B1CA}" dt="2026-03-15T23:43:28.495" v="7167" actId="962"/>
          <ac:picMkLst>
            <pc:docMk/>
            <pc:sldMk cId="3305298057" sldId="562"/>
            <ac:picMk id="11" creationId="{529832FA-A0D9-4427-F9A0-9B974AED7547}"/>
          </ac:picMkLst>
        </pc:picChg>
      </pc:sldChg>
      <pc:sldChg chg="modSp mod modNotesTx">
        <pc:chgData name="Kerrie Shanahan" userId="ae473d9f-76e9-476f-892f-2674ea963afc" providerId="ADAL" clId="{1C2628FB-1F07-4B48-8FB3-27553585B1CA}" dt="2026-03-23T21:50:34.728" v="7979" actId="2"/>
        <pc:sldMkLst>
          <pc:docMk/>
          <pc:sldMk cId="3177197192" sldId="563"/>
        </pc:sldMkLst>
        <pc:grpChg chg="mod">
          <ac:chgData name="Kerrie Shanahan" userId="ae473d9f-76e9-476f-892f-2674ea963afc" providerId="ADAL" clId="{1C2628FB-1F07-4B48-8FB3-27553585B1CA}" dt="2026-03-15T23:43:42.806" v="7171" actId="962"/>
          <ac:grpSpMkLst>
            <pc:docMk/>
            <pc:sldMk cId="3177197192" sldId="563"/>
            <ac:grpSpMk id="6" creationId="{0A98D793-FC1A-CEC6-D7D5-68020B129CD5}"/>
          </ac:grpSpMkLst>
        </pc:grpChg>
      </pc:sldChg>
      <pc:sldChg chg="modSp mod modNotesTx">
        <pc:chgData name="Kerrie Shanahan" userId="ae473d9f-76e9-476f-892f-2674ea963afc" providerId="ADAL" clId="{1C2628FB-1F07-4B48-8FB3-27553585B1CA}" dt="2026-03-02T04:58:27.123" v="7057" actId="20577"/>
        <pc:sldMkLst>
          <pc:docMk/>
          <pc:sldMk cId="36868995" sldId="564"/>
        </pc:sldMkLst>
        <pc:spChg chg="mod">
          <ac:chgData name="Kerrie Shanahan" userId="ae473d9f-76e9-476f-892f-2674ea963afc" providerId="ADAL" clId="{1C2628FB-1F07-4B48-8FB3-27553585B1CA}" dt="2026-03-02T04:58:27.123" v="7057" actId="20577"/>
          <ac:spMkLst>
            <pc:docMk/>
            <pc:sldMk cId="36868995" sldId="564"/>
            <ac:spMk id="3" creationId="{03B095C0-1F0B-C896-24D4-6442C5880E23}"/>
          </ac:spMkLst>
        </pc:spChg>
      </pc:sldChg>
      <pc:sldChg chg="modNotesTx">
        <pc:chgData name="Kerrie Shanahan" userId="ae473d9f-76e9-476f-892f-2674ea963afc" providerId="ADAL" clId="{1C2628FB-1F07-4B48-8FB3-27553585B1CA}" dt="2026-03-23T00:23:28.821" v="7434" actId="20577"/>
        <pc:sldMkLst>
          <pc:docMk/>
          <pc:sldMk cId="450225183" sldId="565"/>
        </pc:sldMkLst>
      </pc:sldChg>
      <pc:sldChg chg="modSp mod modNotesTx">
        <pc:chgData name="Kerrie Shanahan" userId="ae473d9f-76e9-476f-892f-2674ea963afc" providerId="ADAL" clId="{1C2628FB-1F07-4B48-8FB3-27553585B1CA}" dt="2026-03-23T21:50:05.215" v="7952" actId="2"/>
        <pc:sldMkLst>
          <pc:docMk/>
          <pc:sldMk cId="3319200764" sldId="569"/>
        </pc:sldMkLst>
        <pc:spChg chg="mod">
          <ac:chgData name="Kerrie Shanahan" userId="ae473d9f-76e9-476f-892f-2674ea963afc" providerId="ADAL" clId="{1C2628FB-1F07-4B48-8FB3-27553585B1CA}" dt="2026-03-23T21:49:58.225" v="7948" actId="2"/>
          <ac:spMkLst>
            <pc:docMk/>
            <pc:sldMk cId="3319200764" sldId="569"/>
            <ac:spMk id="3" creationId="{1725CFD8-F838-70C5-9D59-2F92BD705C40}"/>
          </ac:spMkLst>
        </pc:spChg>
      </pc:sldChg>
      <pc:sldChg chg="modSp mod modNotesTx">
        <pc:chgData name="Kerrie Shanahan" userId="ae473d9f-76e9-476f-892f-2674ea963afc" providerId="ADAL" clId="{1C2628FB-1F07-4B48-8FB3-27553585B1CA}" dt="2026-03-23T21:50:09.643" v="7956" actId="2"/>
        <pc:sldMkLst>
          <pc:docMk/>
          <pc:sldMk cId="1935802782" sldId="570"/>
        </pc:sldMkLst>
        <pc:spChg chg="mod">
          <ac:chgData name="Kerrie Shanahan" userId="ae473d9f-76e9-476f-892f-2674ea963afc" providerId="ADAL" clId="{1C2628FB-1F07-4B48-8FB3-27553585B1CA}" dt="2026-03-23T21:50:07.151" v="7954" actId="2"/>
          <ac:spMkLst>
            <pc:docMk/>
            <pc:sldMk cId="1935802782" sldId="570"/>
            <ac:spMk id="4" creationId="{6AA9C685-9D41-1F45-1135-0FB151427D0C}"/>
          </ac:spMkLst>
        </pc:spChg>
      </pc:sldChg>
      <pc:sldChg chg="modSp mod modNotesTx">
        <pc:chgData name="Kerrie Shanahan" userId="ae473d9f-76e9-476f-892f-2674ea963afc" providerId="ADAL" clId="{1C2628FB-1F07-4B48-8FB3-27553585B1CA}" dt="2026-03-04T03:31:53.437" v="7101" actId="20577"/>
        <pc:sldMkLst>
          <pc:docMk/>
          <pc:sldMk cId="75865197" sldId="572"/>
        </pc:sldMkLst>
      </pc:sldChg>
      <pc:sldChg chg="modSp mod modNotesTx">
        <pc:chgData name="Kerrie Shanahan" userId="ae473d9f-76e9-476f-892f-2674ea963afc" providerId="ADAL" clId="{1C2628FB-1F07-4B48-8FB3-27553585B1CA}" dt="2026-03-04T03:29:36.566" v="7061" actId="20577"/>
        <pc:sldMkLst>
          <pc:docMk/>
          <pc:sldMk cId="3286048985" sldId="580"/>
        </pc:sldMkLst>
      </pc:sldChg>
      <pc:sldChg chg="modNotesTx">
        <pc:chgData name="Kerrie Shanahan" userId="ae473d9f-76e9-476f-892f-2674ea963afc" providerId="ADAL" clId="{1C2628FB-1F07-4B48-8FB3-27553585B1CA}" dt="2026-03-23T21:50:32.853" v="7977" actId="2"/>
        <pc:sldMkLst>
          <pc:docMk/>
          <pc:sldMk cId="1934576132" sldId="596"/>
        </pc:sldMkLst>
      </pc:sldChg>
      <pc:sldChg chg="modSp mod">
        <pc:chgData name="Kerrie Shanahan" userId="ae473d9f-76e9-476f-892f-2674ea963afc" providerId="ADAL" clId="{1C2628FB-1F07-4B48-8FB3-27553585B1CA}" dt="2026-03-23T21:49:47.717" v="7944" actId="2"/>
        <pc:sldMkLst>
          <pc:docMk/>
          <pc:sldMk cId="1255464199" sldId="604"/>
        </pc:sldMkLst>
        <pc:spChg chg="mod">
          <ac:chgData name="Kerrie Shanahan" userId="ae473d9f-76e9-476f-892f-2674ea963afc" providerId="ADAL" clId="{1C2628FB-1F07-4B48-8FB3-27553585B1CA}" dt="2026-03-23T21:49:47.717" v="7944" actId="2"/>
          <ac:spMkLst>
            <pc:docMk/>
            <pc:sldMk cId="1255464199" sldId="604"/>
            <ac:spMk id="2" creationId="{C302D76F-EBBF-D909-6F10-B965B133C2BC}"/>
          </ac:spMkLst>
        </pc:spChg>
      </pc:sldChg>
      <pc:sldChg chg="modSp mod">
        <pc:chgData name="Kerrie Shanahan" userId="ae473d9f-76e9-476f-892f-2674ea963afc" providerId="ADAL" clId="{1C2628FB-1F07-4B48-8FB3-27553585B1CA}" dt="2026-03-23T21:50:30.434" v="7975" actId="2"/>
        <pc:sldMkLst>
          <pc:docMk/>
          <pc:sldMk cId="2272541760" sldId="605"/>
        </pc:sldMkLst>
        <pc:spChg chg="mod">
          <ac:chgData name="Kerrie Shanahan" userId="ae473d9f-76e9-476f-892f-2674ea963afc" providerId="ADAL" clId="{1C2628FB-1F07-4B48-8FB3-27553585B1CA}" dt="2026-03-23T21:50:30.434" v="7975" actId="2"/>
          <ac:spMkLst>
            <pc:docMk/>
            <pc:sldMk cId="2272541760" sldId="605"/>
            <ac:spMk id="5" creationId="{A89905C8-554E-46E7-059A-219056B759BA}"/>
          </ac:spMkLst>
        </pc:spChg>
        <pc:grpChg chg="mod">
          <ac:chgData name="Kerrie Shanahan" userId="ae473d9f-76e9-476f-892f-2674ea963afc" providerId="ADAL" clId="{1C2628FB-1F07-4B48-8FB3-27553585B1CA}" dt="2026-03-15T23:42:26.969" v="7120" actId="962"/>
          <ac:grpSpMkLst>
            <pc:docMk/>
            <pc:sldMk cId="2272541760" sldId="605"/>
            <ac:grpSpMk id="2" creationId="{E2D138A4-6447-2914-5062-4A41AEFFDADD}"/>
          </ac:grpSpMkLst>
        </pc:grpChg>
        <pc:picChg chg="mod">
          <ac:chgData name="Kerrie Shanahan" userId="ae473d9f-76e9-476f-892f-2674ea963afc" providerId="ADAL" clId="{1C2628FB-1F07-4B48-8FB3-27553585B1CA}" dt="2026-03-15T23:42:38.387" v="7122" actId="962"/>
          <ac:picMkLst>
            <pc:docMk/>
            <pc:sldMk cId="2272541760" sldId="605"/>
            <ac:picMk id="10" creationId="{4CF2F555-A4B5-875D-4721-E023ABA850B0}"/>
          </ac:picMkLst>
        </pc:picChg>
      </pc:sldChg>
      <pc:sldChg chg="modSp mod modNotesTx">
        <pc:chgData name="Kerrie Shanahan" userId="ae473d9f-76e9-476f-892f-2674ea963afc" providerId="ADAL" clId="{1C2628FB-1F07-4B48-8FB3-27553585B1CA}" dt="2026-03-23T21:50:28.843" v="7974" actId="2"/>
        <pc:sldMkLst>
          <pc:docMk/>
          <pc:sldMk cId="1288513514" sldId="606"/>
        </pc:sldMkLst>
        <pc:spChg chg="mod">
          <ac:chgData name="Kerrie Shanahan" userId="ae473d9f-76e9-476f-892f-2674ea963afc" providerId="ADAL" clId="{1C2628FB-1F07-4B48-8FB3-27553585B1CA}" dt="2026-03-23T21:50:26.469" v="7972" actId="2"/>
          <ac:spMkLst>
            <pc:docMk/>
            <pc:sldMk cId="1288513514" sldId="606"/>
            <ac:spMk id="5" creationId="{E2DCB009-95B4-D1DF-6CE4-2CD315D5F9F1}"/>
          </ac:spMkLst>
        </pc:spChg>
        <pc:grpChg chg="mod">
          <ac:chgData name="Kerrie Shanahan" userId="ae473d9f-76e9-476f-892f-2674ea963afc" providerId="ADAL" clId="{1C2628FB-1F07-4B48-8FB3-27553585B1CA}" dt="2026-03-15T23:41:52.454" v="7118" actId="962"/>
          <ac:grpSpMkLst>
            <pc:docMk/>
            <pc:sldMk cId="1288513514" sldId="606"/>
            <ac:grpSpMk id="2" creationId="{D64BEECA-242A-FFBD-78F5-D18E152E8F44}"/>
          </ac:grpSpMkLst>
        </pc:grpChg>
      </pc:sldChg>
      <pc:sldChg chg="modSp mod modNotesTx">
        <pc:chgData name="Kerrie Shanahan" userId="ae473d9f-76e9-476f-892f-2674ea963afc" providerId="ADAL" clId="{1C2628FB-1F07-4B48-8FB3-27553585B1CA}" dt="2026-03-23T21:50:14.511" v="7961" actId="2"/>
        <pc:sldMkLst>
          <pc:docMk/>
          <pc:sldMk cId="2010219515" sldId="607"/>
        </pc:sldMkLst>
        <pc:spChg chg="mod">
          <ac:chgData name="Kerrie Shanahan" userId="ae473d9f-76e9-476f-892f-2674ea963afc" providerId="ADAL" clId="{1C2628FB-1F07-4B48-8FB3-27553585B1CA}" dt="2026-03-23T21:50:11.805" v="7958" actId="2"/>
          <ac:spMkLst>
            <pc:docMk/>
            <pc:sldMk cId="2010219515" sldId="607"/>
            <ac:spMk id="4" creationId="{5922F50E-4B1F-2E8E-9625-DC8BCAC5F3D6}"/>
          </ac:spMkLst>
        </pc:spChg>
      </pc:sldChg>
      <pc:sldChg chg="modSp mod modNotesTx">
        <pc:chgData name="Kerrie Shanahan" userId="ae473d9f-76e9-476f-892f-2674ea963afc" providerId="ADAL" clId="{1C2628FB-1F07-4B48-8FB3-27553585B1CA}" dt="2026-03-23T21:50:16.482" v="7964" actId="2"/>
        <pc:sldMkLst>
          <pc:docMk/>
          <pc:sldMk cId="601154018" sldId="608"/>
        </pc:sldMkLst>
        <pc:spChg chg="mod">
          <ac:chgData name="Kerrie Shanahan" userId="ae473d9f-76e9-476f-892f-2674ea963afc" providerId="ADAL" clId="{1C2628FB-1F07-4B48-8FB3-27553585B1CA}" dt="2026-03-23T21:50:15.784" v="7963" actId="2"/>
          <ac:spMkLst>
            <pc:docMk/>
            <pc:sldMk cId="601154018" sldId="608"/>
            <ac:spMk id="5" creationId="{785BAB04-A082-8F68-EA97-9A56D8FDF934}"/>
          </ac:spMkLst>
        </pc:spChg>
      </pc:sldChg>
    </pc:docChg>
  </pc:docChgLst>
  <pc:docChgLst>
    <pc:chgData name="Martine Power" userId="f3410e55-3c0b-475c-b0b5-72038337e5c9" providerId="ADAL" clId="{7E6F3FA5-C1B1-41B5-9114-0A8B33EA4CFA}"/>
    <pc:docChg chg="undo custSel modSld">
      <pc:chgData name="Martine Power" userId="f3410e55-3c0b-475c-b0b5-72038337e5c9" providerId="ADAL" clId="{7E6F3FA5-C1B1-41B5-9114-0A8B33EA4CFA}" dt="2026-03-02T02:26:25.407" v="848" actId="20577"/>
      <pc:docMkLst>
        <pc:docMk/>
      </pc:docMkLst>
      <pc:sldChg chg="modNotesTx">
        <pc:chgData name="Martine Power" userId="f3410e55-3c0b-475c-b0b5-72038337e5c9" providerId="ADAL" clId="{7E6F3FA5-C1B1-41B5-9114-0A8B33EA4CFA}" dt="2026-03-01T02:22:26.084" v="200" actId="113"/>
        <pc:sldMkLst>
          <pc:docMk/>
          <pc:sldMk cId="3979313776" sldId="472"/>
        </pc:sldMkLst>
      </pc:sldChg>
      <pc:sldChg chg="modNotesTx">
        <pc:chgData name="Martine Power" userId="f3410e55-3c0b-475c-b0b5-72038337e5c9" providerId="ADAL" clId="{7E6F3FA5-C1B1-41B5-9114-0A8B33EA4CFA}" dt="2026-03-01T06:40:17.998" v="203" actId="20577"/>
        <pc:sldMkLst>
          <pc:docMk/>
          <pc:sldMk cId="568666050" sldId="473"/>
        </pc:sldMkLst>
      </pc:sldChg>
      <pc:sldChg chg="modNotesTx">
        <pc:chgData name="Martine Power" userId="f3410e55-3c0b-475c-b0b5-72038337e5c9" providerId="ADAL" clId="{7E6F3FA5-C1B1-41B5-9114-0A8B33EA4CFA}" dt="2026-03-01T07:28:09.957" v="288" actId="20577"/>
        <pc:sldMkLst>
          <pc:docMk/>
          <pc:sldMk cId="1796107774" sldId="474"/>
        </pc:sldMkLst>
      </pc:sldChg>
      <pc:sldChg chg="modNotesTx">
        <pc:chgData name="Martine Power" userId="f3410e55-3c0b-475c-b0b5-72038337e5c9" providerId="ADAL" clId="{7E6F3FA5-C1B1-41B5-9114-0A8B33EA4CFA}" dt="2026-03-01T07:41:01.603" v="301" actId="20577"/>
        <pc:sldMkLst>
          <pc:docMk/>
          <pc:sldMk cId="3226476488" sldId="475"/>
        </pc:sldMkLst>
      </pc:sldChg>
      <pc:sldChg chg="modNotesTx">
        <pc:chgData name="Martine Power" userId="f3410e55-3c0b-475c-b0b5-72038337e5c9" providerId="ADAL" clId="{7E6F3FA5-C1B1-41B5-9114-0A8B33EA4CFA}" dt="2026-03-01T07:43:08.345" v="310" actId="20577"/>
        <pc:sldMkLst>
          <pc:docMk/>
          <pc:sldMk cId="408631072" sldId="476"/>
        </pc:sldMkLst>
      </pc:sldChg>
      <pc:sldChg chg="modNotesTx">
        <pc:chgData name="Martine Power" userId="f3410e55-3c0b-475c-b0b5-72038337e5c9" providerId="ADAL" clId="{7E6F3FA5-C1B1-41B5-9114-0A8B33EA4CFA}" dt="2026-03-01T07:48:36.891" v="345" actId="114"/>
        <pc:sldMkLst>
          <pc:docMk/>
          <pc:sldMk cId="3608147395" sldId="477"/>
        </pc:sldMkLst>
      </pc:sldChg>
      <pc:sldChg chg="modNotesTx">
        <pc:chgData name="Martine Power" userId="f3410e55-3c0b-475c-b0b5-72038337e5c9" providerId="ADAL" clId="{7E6F3FA5-C1B1-41B5-9114-0A8B33EA4CFA}" dt="2026-03-01T07:58:15.638" v="401" actId="20577"/>
        <pc:sldMkLst>
          <pc:docMk/>
          <pc:sldMk cId="3283294413" sldId="478"/>
        </pc:sldMkLst>
      </pc:sldChg>
      <pc:sldChg chg="modNotesTx">
        <pc:chgData name="Martine Power" userId="f3410e55-3c0b-475c-b0b5-72038337e5c9" providerId="ADAL" clId="{7E6F3FA5-C1B1-41B5-9114-0A8B33EA4CFA}" dt="2026-03-01T07:57:32.395" v="392" actId="20577"/>
        <pc:sldMkLst>
          <pc:docMk/>
          <pc:sldMk cId="542020702" sldId="479"/>
        </pc:sldMkLst>
      </pc:sldChg>
      <pc:sldChg chg="modNotesTx">
        <pc:chgData name="Martine Power" userId="f3410e55-3c0b-475c-b0b5-72038337e5c9" providerId="ADAL" clId="{7E6F3FA5-C1B1-41B5-9114-0A8B33EA4CFA}" dt="2026-03-01T06:46:08.478" v="228" actId="20577"/>
        <pc:sldMkLst>
          <pc:docMk/>
          <pc:sldMk cId="3145650542" sldId="480"/>
        </pc:sldMkLst>
      </pc:sldChg>
      <pc:sldChg chg="modNotesTx">
        <pc:chgData name="Martine Power" userId="f3410e55-3c0b-475c-b0b5-72038337e5c9" providerId="ADAL" clId="{7E6F3FA5-C1B1-41B5-9114-0A8B33EA4CFA}" dt="2026-03-01T06:46:15.428" v="233" actId="20577"/>
        <pc:sldMkLst>
          <pc:docMk/>
          <pc:sldMk cId="738221925" sldId="481"/>
        </pc:sldMkLst>
      </pc:sldChg>
      <pc:sldChg chg="modNotesTx">
        <pc:chgData name="Martine Power" userId="f3410e55-3c0b-475c-b0b5-72038337e5c9" providerId="ADAL" clId="{7E6F3FA5-C1B1-41B5-9114-0A8B33EA4CFA}" dt="2026-03-01T06:46:21.750" v="234" actId="20577"/>
        <pc:sldMkLst>
          <pc:docMk/>
          <pc:sldMk cId="96420633" sldId="482"/>
        </pc:sldMkLst>
      </pc:sldChg>
      <pc:sldChg chg="modNotesTx">
        <pc:chgData name="Martine Power" userId="f3410e55-3c0b-475c-b0b5-72038337e5c9" providerId="ADAL" clId="{7E6F3FA5-C1B1-41B5-9114-0A8B33EA4CFA}" dt="2026-03-01T06:46:26.069" v="235" actId="20577"/>
        <pc:sldMkLst>
          <pc:docMk/>
          <pc:sldMk cId="1414528553" sldId="483"/>
        </pc:sldMkLst>
      </pc:sldChg>
      <pc:sldChg chg="modNotesTx">
        <pc:chgData name="Martine Power" userId="f3410e55-3c0b-475c-b0b5-72038337e5c9" providerId="ADAL" clId="{7E6F3FA5-C1B1-41B5-9114-0A8B33EA4CFA}" dt="2026-03-01T06:48:19.021" v="247" actId="20577"/>
        <pc:sldMkLst>
          <pc:docMk/>
          <pc:sldMk cId="2264753853" sldId="484"/>
        </pc:sldMkLst>
      </pc:sldChg>
      <pc:sldChg chg="modNotesTx">
        <pc:chgData name="Martine Power" userId="f3410e55-3c0b-475c-b0b5-72038337e5c9" providerId="ADAL" clId="{7E6F3FA5-C1B1-41B5-9114-0A8B33EA4CFA}" dt="2026-03-01T06:52:11.011" v="253" actId="20577"/>
        <pc:sldMkLst>
          <pc:docMk/>
          <pc:sldMk cId="2916849557" sldId="485"/>
        </pc:sldMkLst>
      </pc:sldChg>
      <pc:sldChg chg="modNotesTx">
        <pc:chgData name="Martine Power" userId="f3410e55-3c0b-475c-b0b5-72038337e5c9" providerId="ADAL" clId="{7E6F3FA5-C1B1-41B5-9114-0A8B33EA4CFA}" dt="2026-03-01T08:40:25.066" v="605" actId="20577"/>
        <pc:sldMkLst>
          <pc:docMk/>
          <pc:sldMk cId="4078040901" sldId="488"/>
        </pc:sldMkLst>
      </pc:sldChg>
      <pc:sldChg chg="modNotesTx">
        <pc:chgData name="Martine Power" userId="f3410e55-3c0b-475c-b0b5-72038337e5c9" providerId="ADAL" clId="{7E6F3FA5-C1B1-41B5-9114-0A8B33EA4CFA}" dt="2026-03-01T09:40:16.904" v="715" actId="20577"/>
        <pc:sldMkLst>
          <pc:docMk/>
          <pc:sldMk cId="1278329242" sldId="489"/>
        </pc:sldMkLst>
      </pc:sldChg>
      <pc:sldChg chg="modNotesTx">
        <pc:chgData name="Martine Power" userId="f3410e55-3c0b-475c-b0b5-72038337e5c9" providerId="ADAL" clId="{7E6F3FA5-C1B1-41B5-9114-0A8B33EA4CFA}" dt="2026-03-01T10:13:01.100" v="793" actId="20577"/>
        <pc:sldMkLst>
          <pc:docMk/>
          <pc:sldMk cId="508572399" sldId="490"/>
        </pc:sldMkLst>
      </pc:sldChg>
      <pc:sldChg chg="modNotesTx">
        <pc:chgData name="Martine Power" userId="f3410e55-3c0b-475c-b0b5-72038337e5c9" providerId="ADAL" clId="{7E6F3FA5-C1B1-41B5-9114-0A8B33EA4CFA}" dt="2026-03-01T10:18:14.159" v="820" actId="20577"/>
        <pc:sldMkLst>
          <pc:docMk/>
          <pc:sldMk cId="1157311959" sldId="491"/>
        </pc:sldMkLst>
      </pc:sldChg>
      <pc:sldChg chg="modNotesTx">
        <pc:chgData name="Martine Power" userId="f3410e55-3c0b-475c-b0b5-72038337e5c9" providerId="ADAL" clId="{7E6F3FA5-C1B1-41B5-9114-0A8B33EA4CFA}" dt="2026-03-02T02:26:25.407" v="848" actId="20577"/>
        <pc:sldMkLst>
          <pc:docMk/>
          <pc:sldMk cId="2389358011" sldId="493"/>
        </pc:sldMkLst>
      </pc:sldChg>
      <pc:sldChg chg="modNotesTx">
        <pc:chgData name="Martine Power" userId="f3410e55-3c0b-475c-b0b5-72038337e5c9" providerId="ADAL" clId="{7E6F3FA5-C1B1-41B5-9114-0A8B33EA4CFA}" dt="2026-03-02T00:30:43.278" v="833" actId="20577"/>
        <pc:sldMkLst>
          <pc:docMk/>
          <pc:sldMk cId="1759574190" sldId="498"/>
        </pc:sldMkLst>
      </pc:sldChg>
      <pc:sldChg chg="modNotesTx">
        <pc:chgData name="Martine Power" userId="f3410e55-3c0b-475c-b0b5-72038337e5c9" providerId="ADAL" clId="{7E6F3FA5-C1B1-41B5-9114-0A8B33EA4CFA}" dt="2026-02-28T22:06:07.859" v="86" actId="20577"/>
        <pc:sldMkLst>
          <pc:docMk/>
          <pc:sldMk cId="4124420387" sldId="500"/>
        </pc:sldMkLst>
      </pc:sldChg>
      <pc:sldChg chg="modNotesTx">
        <pc:chgData name="Martine Power" userId="f3410e55-3c0b-475c-b0b5-72038337e5c9" providerId="ADAL" clId="{7E6F3FA5-C1B1-41B5-9114-0A8B33EA4CFA}" dt="2026-03-01T01:48:36.016" v="183" actId="20577"/>
        <pc:sldMkLst>
          <pc:docMk/>
          <pc:sldMk cId="409148390" sldId="520"/>
        </pc:sldMkLst>
      </pc:sldChg>
      <pc:sldChg chg="modNotesTx">
        <pc:chgData name="Martine Power" userId="f3410e55-3c0b-475c-b0b5-72038337e5c9" providerId="ADAL" clId="{7E6F3FA5-C1B1-41B5-9114-0A8B33EA4CFA}" dt="2026-02-28T22:08:28.950" v="87" actId="20577"/>
        <pc:sldMkLst>
          <pc:docMk/>
          <pc:sldMk cId="1942781684" sldId="552"/>
        </pc:sldMkLst>
      </pc:sldChg>
      <pc:sldChg chg="modNotesTx">
        <pc:chgData name="Martine Power" userId="f3410e55-3c0b-475c-b0b5-72038337e5c9" providerId="ADAL" clId="{7E6F3FA5-C1B1-41B5-9114-0A8B33EA4CFA}" dt="2026-02-28T22:25:08.034" v="123" actId="20577"/>
        <pc:sldMkLst>
          <pc:docMk/>
          <pc:sldMk cId="3305298057" sldId="562"/>
        </pc:sldMkLst>
      </pc:sldChg>
      <pc:sldChg chg="modSp mod">
        <pc:chgData name="Martine Power" userId="f3410e55-3c0b-475c-b0b5-72038337e5c9" providerId="ADAL" clId="{7E6F3FA5-C1B1-41B5-9114-0A8B33EA4CFA}" dt="2026-02-28T22:25:37.940" v="136" actId="20577"/>
        <pc:sldMkLst>
          <pc:docMk/>
          <pc:sldMk cId="3177197192" sldId="563"/>
        </pc:sldMkLst>
        <pc:spChg chg="mod">
          <ac:chgData name="Martine Power" userId="f3410e55-3c0b-475c-b0b5-72038337e5c9" providerId="ADAL" clId="{7E6F3FA5-C1B1-41B5-9114-0A8B33EA4CFA}" dt="2026-02-28T22:25:33.808" v="129" actId="20577"/>
          <ac:spMkLst>
            <pc:docMk/>
            <pc:sldMk cId="3177197192" sldId="563"/>
            <ac:spMk id="2" creationId="{3F204B3C-89D6-A0C0-0668-9CC53732BA64}"/>
          </ac:spMkLst>
        </pc:spChg>
        <pc:spChg chg="mod">
          <ac:chgData name="Martine Power" userId="f3410e55-3c0b-475c-b0b5-72038337e5c9" providerId="ADAL" clId="{7E6F3FA5-C1B1-41B5-9114-0A8B33EA4CFA}" dt="2026-02-28T22:25:37.940" v="136" actId="20577"/>
          <ac:spMkLst>
            <pc:docMk/>
            <pc:sldMk cId="3177197192" sldId="563"/>
            <ac:spMk id="5" creationId="{4E39308A-AD48-3EA5-FC77-97AF59B03DA4}"/>
          </ac:spMkLst>
        </pc:spChg>
      </pc:sldChg>
      <pc:sldChg chg="modNotesTx">
        <pc:chgData name="Martine Power" userId="f3410e55-3c0b-475c-b0b5-72038337e5c9" providerId="ADAL" clId="{7E6F3FA5-C1B1-41B5-9114-0A8B33EA4CFA}" dt="2026-03-01T08:08:30.909" v="529" actId="20577"/>
        <pc:sldMkLst>
          <pc:docMk/>
          <pc:sldMk cId="3319200764" sldId="569"/>
        </pc:sldMkLst>
      </pc:sldChg>
      <pc:sldChg chg="modNotesTx">
        <pc:chgData name="Martine Power" userId="f3410e55-3c0b-475c-b0b5-72038337e5c9" providerId="ADAL" clId="{7E6F3FA5-C1B1-41B5-9114-0A8B33EA4CFA}" dt="2026-03-01T08:05:23.770" v="453" actId="20577"/>
        <pc:sldMkLst>
          <pc:docMk/>
          <pc:sldMk cId="1935802782" sldId="570"/>
        </pc:sldMkLst>
      </pc:sldChg>
      <pc:sldChg chg="modSp mod modNotesTx">
        <pc:chgData name="Martine Power" userId="f3410e55-3c0b-475c-b0b5-72038337e5c9" providerId="ADAL" clId="{7E6F3FA5-C1B1-41B5-9114-0A8B33EA4CFA}" dt="2026-02-28T22:24:29.103" v="115" actId="20577"/>
        <pc:sldMkLst>
          <pc:docMk/>
          <pc:sldMk cId="75865197" sldId="572"/>
        </pc:sldMkLst>
        <pc:spChg chg="mod">
          <ac:chgData name="Martine Power" userId="f3410e55-3c0b-475c-b0b5-72038337e5c9" providerId="ADAL" clId="{7E6F3FA5-C1B1-41B5-9114-0A8B33EA4CFA}" dt="2026-02-28T22:24:29.103" v="115" actId="20577"/>
          <ac:spMkLst>
            <pc:docMk/>
            <pc:sldMk cId="75865197" sldId="572"/>
            <ac:spMk id="3" creationId="{0AD39F91-BE79-B614-75E9-51DE1A12913E}"/>
          </ac:spMkLst>
        </pc:spChg>
      </pc:sldChg>
      <pc:sldChg chg="modNotesTx">
        <pc:chgData name="Martine Power" userId="f3410e55-3c0b-475c-b0b5-72038337e5c9" providerId="ADAL" clId="{7E6F3FA5-C1B1-41B5-9114-0A8B33EA4CFA}" dt="2026-02-28T22:19:20.849" v="92" actId="20577"/>
        <pc:sldMkLst>
          <pc:docMk/>
          <pc:sldMk cId="3286048985" sldId="580"/>
        </pc:sldMkLst>
      </pc:sldChg>
      <pc:sldChg chg="modNotesTx">
        <pc:chgData name="Martine Power" userId="f3410e55-3c0b-475c-b0b5-72038337e5c9" providerId="ADAL" clId="{7E6F3FA5-C1B1-41B5-9114-0A8B33EA4CFA}" dt="2026-02-28T22:04:31.628" v="82" actId="20577"/>
        <pc:sldMkLst>
          <pc:docMk/>
          <pc:sldMk cId="1934576132" sldId="596"/>
        </pc:sldMkLst>
      </pc:sldChg>
      <pc:sldChg chg="modNotesTx">
        <pc:chgData name="Martine Power" userId="f3410e55-3c0b-475c-b0b5-72038337e5c9" providerId="ADAL" clId="{7E6F3FA5-C1B1-41B5-9114-0A8B33EA4CFA}" dt="2026-03-01T07:44:28.523" v="320" actId="20577"/>
        <pc:sldMkLst>
          <pc:docMk/>
          <pc:sldMk cId="1404530759" sldId="599"/>
        </pc:sldMkLst>
      </pc:sldChg>
      <pc:sldChg chg="modNotesTx">
        <pc:chgData name="Martine Power" userId="f3410e55-3c0b-475c-b0b5-72038337e5c9" providerId="ADAL" clId="{7E6F3FA5-C1B1-41B5-9114-0A8B33EA4CFA}" dt="2026-03-01T07:58:08.627" v="397" actId="20577"/>
        <pc:sldMkLst>
          <pc:docMk/>
          <pc:sldMk cId="3902316626" sldId="600"/>
        </pc:sldMkLst>
      </pc:sldChg>
      <pc:sldChg chg="modNotesTx">
        <pc:chgData name="Martine Power" userId="f3410e55-3c0b-475c-b0b5-72038337e5c9" providerId="ADAL" clId="{7E6F3FA5-C1B1-41B5-9114-0A8B33EA4CFA}" dt="2026-03-01T02:22:54.649" v="201" actId="20577"/>
        <pc:sldMkLst>
          <pc:docMk/>
          <pc:sldMk cId="1255464199" sldId="604"/>
        </pc:sldMkLst>
      </pc:sldChg>
      <pc:sldChg chg="modNotesTx">
        <pc:chgData name="Martine Power" userId="f3410e55-3c0b-475c-b0b5-72038337e5c9" providerId="ADAL" clId="{7E6F3FA5-C1B1-41B5-9114-0A8B33EA4CFA}" dt="2026-03-01T08:34:07.488" v="541" actId="20577"/>
        <pc:sldMkLst>
          <pc:docMk/>
          <pc:sldMk cId="2010219515" sldId="607"/>
        </pc:sldMkLst>
      </pc:sldChg>
      <pc:sldChg chg="modNotesTx">
        <pc:chgData name="Martine Power" userId="f3410e55-3c0b-475c-b0b5-72038337e5c9" providerId="ADAL" clId="{7E6F3FA5-C1B1-41B5-9114-0A8B33EA4CFA}" dt="2026-03-01T08:36:00.230" v="583" actId="20577"/>
        <pc:sldMkLst>
          <pc:docMk/>
          <pc:sldMk cId="601154018" sldId="608"/>
        </pc:sldMkLst>
      </pc:sldChg>
    </pc:docChg>
  </pc:docChgLst>
  <pc:docChgLst>
    <pc:chgData name="Aja Bongiorno" userId="f06bccf4-c259-48cd-b259-591b80ae2829" providerId="ADAL" clId="{89DDBFD2-1875-5D5E-861C-DF2FB34FCE35}"/>
    <pc:docChg chg="modSld">
      <pc:chgData name="Aja Bongiorno" userId="f06bccf4-c259-48cd-b259-591b80ae2829" providerId="ADAL" clId="{89DDBFD2-1875-5D5E-861C-DF2FB34FCE35}" dt="2026-03-23T02:57:42.151" v="2" actId="1076"/>
      <pc:docMkLst>
        <pc:docMk/>
      </pc:docMkLst>
      <pc:sldChg chg="modSp mod">
        <pc:chgData name="Aja Bongiorno" userId="f06bccf4-c259-48cd-b259-591b80ae2829" providerId="ADAL" clId="{89DDBFD2-1875-5D5E-861C-DF2FB34FCE35}" dt="2026-03-23T02:57:42.151" v="2" actId="1076"/>
        <pc:sldMkLst>
          <pc:docMk/>
          <pc:sldMk cId="3979313776" sldId="472"/>
        </pc:sldMkLst>
        <pc:picChg chg="mod">
          <ac:chgData name="Aja Bongiorno" userId="f06bccf4-c259-48cd-b259-591b80ae2829" providerId="ADAL" clId="{89DDBFD2-1875-5D5E-861C-DF2FB34FCE35}" dt="2026-03-23T02:57:42.151" v="2" actId="1076"/>
          <ac:picMkLst>
            <pc:docMk/>
            <pc:sldMk cId="3979313776" sldId="472"/>
            <ac:picMk id="11" creationId="{5DC65D0A-5EE5-068B-F463-365DF1F63FC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24/03/2026</a:t>
            </a:fld>
            <a:endParaRPr lang="en-AU" dirty="0"/>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dirty="0"/>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24/03/2026</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dirty="0"/>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14) takes approximately 15 minutes. </a:t>
            </a:r>
          </a:p>
          <a:p>
            <a:pPr>
              <a:defRPr/>
            </a:pP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a:latin typeface="+mn-lt"/>
              </a:rPr>
              <a:t>ch</a:t>
            </a:r>
            <a:r>
              <a:rPr lang="en-AU" sz="1200" dirty="0">
                <a:latin typeface="+mn-lt"/>
              </a:rPr>
              <a:t> says </a:t>
            </a:r>
            <a:r>
              <a:rPr lang="en-AU" sz="1200" i="0" dirty="0">
                <a:latin typeface="+mn-lt"/>
              </a:rPr>
              <a:t>/</a:t>
            </a:r>
            <a:r>
              <a:rPr lang="en-AU" sz="1200" i="0" dirty="0">
                <a:latin typeface="Aptos" panose="020B0004020202020204" pitchFamily="34" charset="0"/>
              </a:rPr>
              <a:t>ch</a:t>
            </a:r>
            <a:r>
              <a:rPr lang="en-AU" sz="1200" i="0" dirty="0">
                <a:latin typeface="+mn-lt"/>
              </a:rPr>
              <a:t>/, /k/ and /</a:t>
            </a:r>
            <a:r>
              <a:rPr lang="en-AU" sz="1200" i="0" dirty="0">
                <a:latin typeface="Calibri" panose="020F0502020204030204" pitchFamily="34" charset="0"/>
                <a:ea typeface="Calibri" panose="020F0502020204030204" pitchFamily="34" charset="0"/>
                <a:cs typeface="Calibri" panose="020F0502020204030204" pitchFamily="34" charset="0"/>
              </a:rPr>
              <a:t>sh</a:t>
            </a:r>
            <a:r>
              <a:rPr lang="en-AU" sz="1200" i="0" dirty="0">
                <a:latin typeface="+mn-lt"/>
                <a:ea typeface="Calibri" panose="020F0502020204030204" pitchFamily="34" charset="0"/>
                <a:cs typeface="Calibri" panose="020F0502020204030204" pitchFamily="34" charset="0"/>
              </a:rPr>
              <a:t>/</a:t>
            </a:r>
            <a:r>
              <a:rPr lang="en-AU" sz="1200" i="0" dirty="0">
                <a:latin typeface="+mn-lt"/>
              </a:rPr>
              <a:t> </a:t>
            </a:r>
            <a:r>
              <a:rPr lang="en-AU" sz="1200" dirty="0">
                <a:latin typeface="+mn-lt"/>
              </a:rPr>
              <a:t>(slides 15 to 43)</a:t>
            </a:r>
          </a:p>
          <a:p>
            <a:pPr marL="171450" indent="-171450">
              <a:buFont typeface="Arial" panose="020B0604020202020204" pitchFamily="34" charset="0"/>
              <a:buChar char="•"/>
              <a:defRPr/>
            </a:pPr>
            <a:r>
              <a:rPr lang="en-AU" sz="1200" dirty="0">
                <a:latin typeface="+mn-lt"/>
              </a:rPr>
              <a:t>the irregular words </a:t>
            </a:r>
            <a:r>
              <a:rPr lang="en-AU" sz="1200" b="1" dirty="0">
                <a:latin typeface="+mn-lt"/>
              </a:rPr>
              <a:t>build </a:t>
            </a:r>
            <a:r>
              <a:rPr lang="en-AU" sz="1200" b="0" dirty="0">
                <a:latin typeface="+mn-lt"/>
              </a:rPr>
              <a:t>and</a:t>
            </a:r>
            <a:r>
              <a:rPr lang="en-AU" sz="1200" b="1" dirty="0">
                <a:latin typeface="+mn-lt"/>
              </a:rPr>
              <a:t> ocean</a:t>
            </a:r>
            <a:r>
              <a:rPr lang="en-AU" sz="1200" b="0" dirty="0">
                <a:latin typeface="+mn-lt"/>
              </a:rPr>
              <a:t> (slides 33 to 36)</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42).</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43). For example, you could use the Phonics pair-game templates found on the Literacy Hub (www.literacyhub.edu.au/search/phonics-pair-game-templates) and add words containing letter–sound correspondences students have already learnt. </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a:t>
            </a:r>
            <a:r>
              <a:rPr lang="en-US" sz="1200" kern="1200" dirty="0">
                <a:solidFill>
                  <a:schemeClr val="tx1"/>
                </a:solidFill>
                <a:effectLst/>
                <a:latin typeface="+mn-lt"/>
                <a:ea typeface="+mn-ea"/>
                <a:cs typeface="+mn-cs"/>
              </a:rPr>
              <a:t>This lesson contains words that some students may not yet be familiar with. Providing a short, student-friendly definition for these words can be done after the instruction on the relevant slide/s. Example definitions have been provided for some words. </a:t>
            </a:r>
            <a:endParaRPr lang="en-AU" sz="1200" kern="1200" dirty="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dirty="0"/>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base word each picture represents (</a:t>
            </a:r>
            <a:r>
              <a:rPr lang="en-US" b="1" dirty="0"/>
              <a:t>file</a:t>
            </a:r>
            <a:r>
              <a:rPr lang="en-US" b="0" dirty="0"/>
              <a:t>,</a:t>
            </a:r>
            <a:r>
              <a:rPr lang="en-US" b="1" dirty="0"/>
              <a:t> spell</a:t>
            </a:r>
            <a:r>
              <a:rPr lang="en-US" b="0" dirty="0"/>
              <a:t>,</a:t>
            </a:r>
            <a:r>
              <a:rPr lang="en-US" b="1" dirty="0"/>
              <a:t> inform</a:t>
            </a:r>
            <a:r>
              <a:rPr lang="en-US" dirty="0"/>
              <a:t>).</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writing the </a:t>
            </a:r>
            <a:r>
              <a:rPr lang="en-US" b="1" dirty="0"/>
              <a:t>mis- </a:t>
            </a:r>
            <a:r>
              <a:rPr lang="en-US" dirty="0"/>
              <a:t>prefix</a:t>
            </a:r>
            <a:endParaRPr lang="en-US" dirty="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spelling the base word.</a:t>
            </a:r>
            <a:endParaRPr lang="en-US"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Then choose a student to explain what each word means. Encourage them to use the language from the taught catchphrase: </a:t>
            </a:r>
            <a:r>
              <a:rPr lang="en-US" b="1" dirty="0"/>
              <a:t>mis-</a:t>
            </a:r>
            <a:r>
              <a:rPr lang="en-US" dirty="0"/>
              <a:t>, meaning </a:t>
            </a:r>
            <a:r>
              <a:rPr lang="en-US" i="0" dirty="0">
                <a:cs typeface="Calibri"/>
              </a:rPr>
              <a:t>‘something has been done wrongly or badly’</a:t>
            </a:r>
            <a:r>
              <a:rPr lang="en-AU" i="0" dirty="0">
                <a:cs typeface="Calibri" panose="020F0502020204030204"/>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indent="0">
              <a:buFont typeface="Arial" panose="020B0604020202020204" pitchFamily="34" charset="0"/>
              <a:buNone/>
            </a:pPr>
            <a:r>
              <a:rPr lang="en-US" sz="1200" dirty="0">
                <a:effectLst/>
                <a:latin typeface="+mn-lt"/>
                <a:cs typeface="Calibri" panose="020F0502020204030204"/>
              </a:rPr>
              <a:t>Students show each word they have written by placing their mini-whiteboard underneath their chin for you to check.</a:t>
            </a:r>
            <a:endParaRPr lang="en-US" sz="1200" dirty="0">
              <a:effectLst/>
              <a:latin typeface="+mn-lt"/>
              <a:ea typeface="Calibri" panose="020F0502020204030204"/>
              <a:cs typeface="Calibri" panose="020F0502020204030204"/>
            </a:endParaRP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endParaRPr lang="en-US" b="1" dirty="0">
              <a:ea typeface="Calibri"/>
              <a:cs typeface="Calibri"/>
            </a:endParaRPr>
          </a:p>
          <a:p>
            <a:r>
              <a:rPr lang="en-US" dirty="0"/>
              <a:t>If any students have difficulty, provide scaffolding as required or model the process for them. Then ask students to try again.</a:t>
            </a:r>
            <a:endParaRPr lang="en-US" dirty="0">
              <a:ea typeface="Calibri"/>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2017486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y/</a:t>
            </a:r>
            <a:r>
              <a:rPr lang="en-AU" b="1" noProof="0" dirty="0"/>
              <a:t>ou</a:t>
            </a:r>
            <a:r>
              <a:rPr lang="en-US" b="1" dirty="0"/>
              <a:t>/ng</a:t>
            </a:r>
            <a:r>
              <a:rPr lang="en-US" b="0" dirty="0"/>
              <a:t>,</a:t>
            </a:r>
            <a:r>
              <a:rPr lang="en-US" b="1" dirty="0"/>
              <a:t> young</a:t>
            </a:r>
            <a:r>
              <a:rPr lang="en-US" b="0" dirty="0"/>
              <a:t>,</a:t>
            </a:r>
            <a:r>
              <a:rPr lang="en-US" b="1" dirty="0"/>
              <a:t> y-ou-ng</a:t>
            </a:r>
            <a:r>
              <a:rPr lang="en-US" b="0" dirty="0"/>
              <a:t> spells </a:t>
            </a:r>
            <a:r>
              <a:rPr lang="en-US" b="1" dirty="0"/>
              <a:t>young</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1827094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sentences, model the process. Then ask students to try again.</a:t>
            </a:r>
          </a:p>
          <a:p>
            <a:r>
              <a:rPr lang="en-AU" dirty="0"/>
              <a:t> </a:t>
            </a:r>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3566107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Tell students the sentences they are going to write: </a:t>
            </a:r>
            <a:r>
              <a:rPr lang="en-US" b="1" dirty="0">
                <a:solidFill>
                  <a:schemeClr val="tx1"/>
                </a:solidFill>
                <a:latin typeface="+mn-lt"/>
              </a:rPr>
              <a:t>I was wearing my </a:t>
            </a:r>
            <a:r>
              <a:rPr lang="en-AU" b="1" noProof="0" dirty="0">
                <a:solidFill>
                  <a:schemeClr val="tx1"/>
                </a:solidFill>
                <a:latin typeface="+mn-lt"/>
              </a:rPr>
              <a:t>colourful</a:t>
            </a:r>
            <a:r>
              <a:rPr lang="en-US" b="1" dirty="0">
                <a:solidFill>
                  <a:schemeClr val="tx1"/>
                </a:solidFill>
                <a:latin typeface="+mn-lt"/>
              </a:rPr>
              <a:t> shirt on a journey to a warmer place. I misjudged a step and fell in front of a young girl.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repeat the sentences to you</a:t>
            </a:r>
            <a:endParaRPr lang="en-US" dirty="0">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latin typeface="+mn-lt"/>
              </a:rPr>
              <a:t>write the sentences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chemeClr val="tx1"/>
                </a:solidFill>
                <a:effectLst/>
                <a:latin typeface="+mn-lt"/>
                <a:cs typeface="Calibri"/>
              </a:rPr>
              <a:t>show the sentences they have written by placing their mini-whiteboard underneath their chin for you to check.</a:t>
            </a:r>
            <a:endParaRPr lang="en-US" sz="1200" dirty="0">
              <a:solidFill>
                <a:schemeClr val="tx1"/>
              </a:solidFill>
              <a:effectLst/>
              <a:latin typeface="+mn-lt"/>
              <a:ea typeface="Calibri"/>
              <a:cs typeface="Calibri"/>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kern="1200" dirty="0">
                <a:solidFill>
                  <a:schemeClr val="tx1"/>
                </a:solidFill>
                <a:effectLst/>
                <a:latin typeface="+mn-lt"/>
                <a:ea typeface="+mn-ea"/>
                <a:cs typeface="+mn-cs"/>
              </a:rPr>
              <a:t>As needed, students can be given this additional follow-on sentence: </a:t>
            </a:r>
            <a:r>
              <a:rPr lang="en-US" sz="1200" b="1" kern="1200" dirty="0">
                <a:solidFill>
                  <a:schemeClr val="tx1"/>
                </a:solidFill>
                <a:effectLst/>
                <a:latin typeface="+mn-lt"/>
                <a:ea typeface="+mn-ea"/>
                <a:cs typeface="+mn-cs"/>
              </a:rPr>
              <a:t>It could have been worse so I just kept moving and hoped I would not make another misstep. </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US" b="1" dirty="0">
                <a:solidFill>
                  <a:schemeClr val="tx1"/>
                </a:solidFill>
                <a:latin typeface="+mn-lt"/>
              </a:rPr>
              <a:t>Provide corrective feedback as needed:</a:t>
            </a:r>
          </a:p>
          <a:p>
            <a:r>
              <a:rPr lang="en-US" dirty="0">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1457049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2639038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This lesson introduces the </a:t>
            </a:r>
            <a:r>
              <a:rPr lang="en-AU" sz="1200" b="0" kern="1200" dirty="0">
                <a:effectLst/>
                <a:latin typeface="+mn-lt"/>
                <a:ea typeface="Times New Roman" panose="02020603050405020304" pitchFamily="18" charset="0"/>
              </a:rPr>
              <a:t>alternative sounds for the </a:t>
            </a:r>
            <a:r>
              <a:rPr lang="en-AU" sz="1200" b="1" kern="1200" dirty="0">
                <a:effectLst/>
                <a:latin typeface="+mn-lt"/>
                <a:ea typeface="Times New Roman" panose="02020603050405020304" pitchFamily="18" charset="0"/>
              </a:rPr>
              <a:t>ch </a:t>
            </a:r>
            <a:r>
              <a:rPr lang="en-AU" sz="1200" b="0" kern="1200" dirty="0">
                <a:effectLst/>
                <a:latin typeface="+mn-lt"/>
                <a:ea typeface="Times New Roman" panose="02020603050405020304" pitchFamily="18" charset="0"/>
              </a:rPr>
              <a:t>digraph:</a:t>
            </a:r>
          </a:p>
          <a:p>
            <a:pPr marL="171450" indent="-171450">
              <a:buFont typeface="Arial" panose="020B0604020202020204" pitchFamily="34" charset="0"/>
              <a:buChar char="•"/>
            </a:pPr>
            <a:r>
              <a:rPr lang="en-US" sz="1200" b="0" dirty="0">
                <a:latin typeface="+mn-lt"/>
              </a:rPr>
              <a:t>/k</a:t>
            </a:r>
            <a:r>
              <a:rPr lang="en-US" sz="1200" b="0" dirty="0">
                <a:latin typeface="+mn-lt"/>
                <a:cs typeface="Arial" panose="020B0604020202020204" pitchFamily="34" charset="0"/>
              </a:rPr>
              <a:t>/ as in </a:t>
            </a:r>
            <a:r>
              <a:rPr lang="en-US" sz="1200" b="1" dirty="0">
                <a:latin typeface="+mn-lt"/>
                <a:cs typeface="Arial" panose="020B0604020202020204" pitchFamily="34" charset="0"/>
              </a:rPr>
              <a:t>Christmas</a:t>
            </a:r>
            <a:endParaRPr lang="en-US" sz="1200" b="0" dirty="0">
              <a:latin typeface="+mn-lt"/>
              <a:cs typeface="Arial" panose="020B0604020202020204" pitchFamily="34" charset="0"/>
            </a:endParaRPr>
          </a:p>
          <a:p>
            <a:pPr marL="171450" indent="-171450">
              <a:buFont typeface="Arial" panose="020B0604020202020204" pitchFamily="34" charset="0"/>
              <a:buChar char="•"/>
            </a:pPr>
            <a:r>
              <a:rPr lang="en-US" sz="1200" b="0" dirty="0">
                <a:latin typeface="+mn-lt"/>
                <a:cs typeface="Arial" panose="020B0604020202020204" pitchFamily="34" charset="0"/>
              </a:rPr>
              <a:t>/</a:t>
            </a:r>
            <a:r>
              <a:rPr lang="en-AU" sz="1200" b="0" noProof="0" dirty="0">
                <a:latin typeface="+mn-lt"/>
                <a:cs typeface="Arial" panose="020B0604020202020204" pitchFamily="34" charset="0"/>
              </a:rPr>
              <a:t>sh</a:t>
            </a:r>
            <a:r>
              <a:rPr lang="en-US" sz="1200" b="0" dirty="0">
                <a:latin typeface="+mn-lt"/>
                <a:cs typeface="Arial" panose="020B0604020202020204" pitchFamily="34" charset="0"/>
              </a:rPr>
              <a:t>/ as in </a:t>
            </a:r>
            <a:r>
              <a:rPr lang="en-US" sz="1200" b="1" dirty="0">
                <a:latin typeface="+mn-lt"/>
                <a:cs typeface="Arial" panose="020B0604020202020204" pitchFamily="34" charset="0"/>
              </a:rPr>
              <a:t>chef</a:t>
            </a:r>
            <a:r>
              <a:rPr lang="en-AU" sz="1200" b="0" dirty="0">
                <a:latin typeface="+mn-lt"/>
                <a:cs typeface="Arial" panose="020B0604020202020204" pitchFamily="34" charset="0"/>
              </a:rPr>
              <a:t>. </a:t>
            </a:r>
          </a:p>
          <a:p>
            <a:endParaRPr lang="en-AU" sz="1200" b="0" dirty="0">
              <a:latin typeface="+mn-lt"/>
              <a:cs typeface="Arial" panose="020B0604020202020204" pitchFamily="34" charset="0"/>
            </a:endParaRPr>
          </a:p>
          <a:p>
            <a:r>
              <a:rPr lang="en-AU" sz="1200" b="0" dirty="0">
                <a:latin typeface="+mn-lt"/>
                <a:cs typeface="Arial" panose="020B0604020202020204" pitchFamily="34" charset="0"/>
              </a:rPr>
              <a:t>It builds on students’ knowledge of the most common sound represented by </a:t>
            </a:r>
            <a:r>
              <a:rPr lang="en-AU" sz="1200" b="1" dirty="0">
                <a:latin typeface="+mn-lt"/>
                <a:cs typeface="Arial" panose="020B0604020202020204" pitchFamily="34" charset="0"/>
              </a:rPr>
              <a:t>ch</a:t>
            </a:r>
            <a:r>
              <a:rPr lang="en-AU" sz="1200" b="0" dirty="0">
                <a:latin typeface="+mn-lt"/>
                <a:cs typeface="Arial" panose="020B0604020202020204" pitchFamily="34" charset="0"/>
              </a:rPr>
              <a:t>, /ch/ (Lesson 8.3).</a:t>
            </a:r>
          </a:p>
          <a:p>
            <a:endParaRPr lang="en-AU" sz="1200" b="0" dirty="0">
              <a:latin typeface="+mn-lt"/>
              <a:cs typeface="Arial" panose="020B0604020202020204" pitchFamily="34" charset="0"/>
            </a:endParaRPr>
          </a:p>
          <a:p>
            <a:r>
              <a:rPr lang="en-US" sz="1200" b="0" i="0" u="none" strike="noStrike" baseline="0" dirty="0">
                <a:solidFill>
                  <a:srgbClr val="000000"/>
                </a:solidFill>
                <a:latin typeface="+mn-lt"/>
              </a:rPr>
              <a:t>Spelling </a:t>
            </a:r>
            <a:r>
              <a:rPr lang="en-AU" sz="1200" b="0" noProof="0" dirty="0">
                <a:solidFill>
                  <a:srgbClr val="000000"/>
                </a:solidFill>
                <a:latin typeface="+mn-lt"/>
              </a:rPr>
              <a:t>generalisations:</a:t>
            </a:r>
            <a:endParaRPr lang="en-US" sz="1200" b="0" dirty="0">
              <a:solidFill>
                <a:srgbClr val="000000"/>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sound: </a:t>
            </a:r>
            <a:r>
              <a:rPr lang="en-US" sz="1200" b="1" i="0" dirty="0">
                <a:latin typeface="+mn-lt"/>
                <a:ea typeface="Calibri" panose="020F0502020204030204" pitchFamily="34" charset="0"/>
                <a:cs typeface="Arial" panose="020B0604020202020204" pitchFamily="34" charset="0"/>
              </a:rPr>
              <a:t>ch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b="0" i="0" kern="1200" dirty="0">
                <a:effectLst/>
                <a:latin typeface="+mn-lt"/>
              </a:rPr>
              <a:t>ch</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champ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sound:</a:t>
            </a:r>
            <a:r>
              <a:rPr lang="en-US" sz="1200" b="1" i="0" dirty="0">
                <a:latin typeface="+mn-lt"/>
                <a:ea typeface="Calibri" panose="020F0502020204030204" pitchFamily="34" charset="0"/>
                <a:cs typeface="Arial" panose="020B0604020202020204" pitchFamily="34" charset="0"/>
              </a:rPr>
              <a:t> ch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/k</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Christmas</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ea typeface="Calibri" panose="020F0502020204030204" pitchFamily="34" charset="0"/>
                <a:cs typeface="Calibri" panose="020F0502020204030204" pitchFamily="34" charset="0"/>
              </a:rPr>
              <a:t>least common sound: </a:t>
            </a:r>
            <a:r>
              <a:rPr lang="en-AU" sz="1200" b="1" i="0" kern="1200" dirty="0">
                <a:effectLst/>
                <a:latin typeface="+mn-lt"/>
                <a:ea typeface="Calibri" panose="020F0502020204030204" pitchFamily="34" charset="0"/>
                <a:cs typeface="Calibri" panose="020F0502020204030204" pitchFamily="34" charset="0"/>
              </a:rPr>
              <a:t>ch</a:t>
            </a:r>
            <a:r>
              <a:rPr lang="en-AU" sz="1200" b="0" i="0" kern="1200" dirty="0">
                <a:effectLst/>
                <a:latin typeface="+mn-lt"/>
                <a:ea typeface="Calibri" panose="020F0502020204030204" pitchFamily="34" charset="0"/>
                <a:cs typeface="Calibri" panose="020F0502020204030204" pitchFamily="34" charset="0"/>
              </a:rPr>
              <a:t> says /sh/ as in</a:t>
            </a:r>
            <a:r>
              <a:rPr lang="en-AU" sz="1200" b="1" i="0" kern="1200" dirty="0">
                <a:effectLst/>
                <a:latin typeface="+mn-lt"/>
                <a:ea typeface="Calibri" panose="020F0502020204030204" pitchFamily="34" charset="0"/>
                <a:cs typeface="Calibri" panose="020F0502020204030204" pitchFamily="34" charset="0"/>
              </a:rPr>
              <a:t> chef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1" i="0" kern="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effectLst/>
                <a:latin typeface="+mn-lt"/>
                <a:ea typeface="Calibri" panose="020F0502020204030204" pitchFamily="34" charset="0"/>
                <a:cs typeface="Calibri" panose="020F0502020204030204" pitchFamily="34" charset="0"/>
              </a:rPr>
              <a:t>Teacher background knowledge:</a:t>
            </a:r>
          </a:p>
          <a:p>
            <a:pPr marL="171450" indent="-171450">
              <a:buFont typeface="Arial" panose="020B0604020202020204" pitchFamily="34" charset="0"/>
              <a:buChar char="•"/>
            </a:pPr>
            <a:r>
              <a:rPr lang="en-US" b="1" dirty="0">
                <a:latin typeface="+mn-lt"/>
                <a:cs typeface="Arial" panose="020B0604020202020204" pitchFamily="34" charset="0"/>
              </a:rPr>
              <a:t>ch</a:t>
            </a:r>
            <a:r>
              <a:rPr lang="en-US" b="0" dirty="0">
                <a:latin typeface="+mn-lt"/>
                <a:cs typeface="Arial" panose="020B0604020202020204" pitchFamily="34" charset="0"/>
              </a:rPr>
              <a:t> says /k/ is commonly found in words of Ancient Greek origin.</a:t>
            </a:r>
          </a:p>
          <a:p>
            <a:pPr marL="171450" indent="-171450">
              <a:buFont typeface="Arial" panose="020B0604020202020204" pitchFamily="34" charset="0"/>
              <a:buChar char="•"/>
            </a:pPr>
            <a:r>
              <a:rPr lang="en-US" b="1" dirty="0">
                <a:latin typeface="+mn-lt"/>
                <a:cs typeface="Arial" panose="020B0604020202020204" pitchFamily="34" charset="0"/>
              </a:rPr>
              <a:t>ch</a:t>
            </a:r>
            <a:r>
              <a:rPr lang="en-US" b="0" dirty="0">
                <a:latin typeface="+mn-lt"/>
                <a:cs typeface="Arial" panose="020B0604020202020204" pitchFamily="34" charset="0"/>
              </a:rPr>
              <a:t> says /sh/ is commonly found in words of French origin.</a:t>
            </a:r>
          </a:p>
          <a:p>
            <a:endParaRPr lang="en-AU" sz="1200" b="0"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In this lesson, spelling is taught before reading as this will be most supportive for introducing students to the spelling generalisations. Students will also be supported to practise reading words with the letters and sounds introduced by the spelling generalisations.</a:t>
            </a:r>
            <a:endParaRPr lang="en-AU" sz="1200" b="0" i="0" kern="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i="0" kern="1200" dirty="0">
              <a:effectLst/>
              <a:latin typeface="+mn-lt"/>
              <a:ea typeface="Calibri" panose="020F0502020204030204" pitchFamily="34" charset="0"/>
              <a:cs typeface="Calibri" panose="020F0502020204030204" pitchFamily="34" charset="0"/>
            </a:endParaRPr>
          </a:p>
          <a:p>
            <a:r>
              <a:rPr lang="en-AU" sz="1200" kern="1200" dirty="0">
                <a:effectLst/>
                <a:latin typeface="+mn-lt"/>
                <a:ea typeface="Times New Roman" panose="02020603050405020304" pitchFamily="18" charset="0"/>
              </a:rPr>
              <a:t>The irregular words* in this lesson are </a:t>
            </a:r>
            <a:r>
              <a:rPr lang="en-AU" sz="1200" b="1" kern="1200" dirty="0">
                <a:effectLst/>
                <a:latin typeface="+mn-lt"/>
                <a:ea typeface="Times New Roman" panose="02020603050405020304" pitchFamily="18" charset="0"/>
              </a:rPr>
              <a:t>build </a:t>
            </a:r>
            <a:r>
              <a:rPr lang="en-AU" sz="1200" kern="1200" dirty="0">
                <a:effectLst/>
                <a:latin typeface="+mn-lt"/>
                <a:ea typeface="Times New Roman" panose="02020603050405020304" pitchFamily="18" charset="0"/>
              </a:rPr>
              <a:t>and </a:t>
            </a:r>
            <a:r>
              <a:rPr lang="en-AU" sz="1200" b="1" kern="1200" dirty="0">
                <a:effectLst/>
                <a:latin typeface="+mn-lt"/>
                <a:ea typeface="Times New Roman" panose="02020603050405020304" pitchFamily="18" charset="0"/>
              </a:rPr>
              <a:t>ocean</a:t>
            </a:r>
            <a:r>
              <a:rPr lang="en-AU" sz="1200" b="0" kern="1200" dirty="0">
                <a:effectLst/>
                <a:latin typeface="+mn-lt"/>
                <a:ea typeface="Times New Roman" panose="02020603050405020304" pitchFamily="18" charset="0"/>
              </a:rPr>
              <a:t>.</a:t>
            </a:r>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AU" sz="1200" kern="1200" dirty="0">
                <a:effectLst/>
                <a:latin typeface="+mn-lt"/>
                <a:ea typeface="Times New Roman" panose="02020603050405020304" pitchFamily="18" charset="0"/>
              </a:rPr>
            </a:br>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or that are used in very few words, for example, </a:t>
            </a:r>
            <a:r>
              <a:rPr lang="en-US" sz="1200" b="1" dirty="0">
                <a:effectLst/>
                <a:latin typeface="+mn-lt"/>
                <a:ea typeface="Times New Roman" panose="02020603050405020304" pitchFamily="18" charset="0"/>
              </a:rPr>
              <a:t>st</a:t>
            </a:r>
            <a:r>
              <a:rPr lang="en-US" sz="1200" dirty="0">
                <a:effectLst/>
                <a:latin typeface="+mn-lt"/>
                <a:ea typeface="Times New Roman" panose="02020603050405020304" pitchFamily="18" charset="0"/>
              </a:rPr>
              <a:t> in listen. </a:t>
            </a:r>
            <a:r>
              <a:rPr lang="en-US" sz="1200" kern="1200" dirty="0">
                <a:effectLst/>
                <a:latin typeface="+mn-lt"/>
                <a:ea typeface="Times New Roman" panose="02020603050405020304" pitchFamily="18" charset="0"/>
              </a:rPr>
              <a:t>These are taught as irregular words to support students to read and spell these words as they come across and use them in their reading and writing. </a:t>
            </a:r>
            <a:r>
              <a:rPr lang="en-AU" sz="1200" kern="1200" dirty="0">
                <a:effectLst/>
                <a:latin typeface="+mn-lt"/>
                <a:ea typeface="Times New Roman" panose="02020603050405020304" pitchFamily="18" charset="0"/>
              </a:rPr>
              <a:t>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b-ui-l-d </a:t>
            </a:r>
            <a:r>
              <a:rPr lang="en-US" b="0" dirty="0">
                <a:latin typeface="+mn-lt"/>
              </a:rPr>
              <a:t>spells </a:t>
            </a:r>
            <a:r>
              <a:rPr lang="en-US" b="1" dirty="0">
                <a:latin typeface="+mn-lt"/>
              </a:rPr>
              <a:t>build</a:t>
            </a:r>
            <a:r>
              <a:rPr lang="en-US" b="0" dirty="0">
                <a:latin typeface="+mn-lt"/>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27174748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mn-lt"/>
              </a:rPr>
              <a:t>Explain to students that they will be learning the alternative sounds /k/ and /</a:t>
            </a:r>
            <a:r>
              <a:rPr lang="en-AU" noProof="0" dirty="0">
                <a:solidFill>
                  <a:schemeClr val="tx1"/>
                </a:solidFill>
                <a:latin typeface="+mn-lt"/>
              </a:rPr>
              <a:t>sh</a:t>
            </a:r>
            <a:r>
              <a:rPr lang="en-US" dirty="0">
                <a:solidFill>
                  <a:schemeClr val="tx1"/>
                </a:solidFill>
                <a:latin typeface="+mn-lt"/>
              </a:rPr>
              <a:t>/ for </a:t>
            </a:r>
            <a:r>
              <a:rPr lang="en-US" b="1" dirty="0">
                <a:solidFill>
                  <a:schemeClr val="tx1"/>
                </a:solidFill>
                <a:latin typeface="+mn-lt"/>
              </a:rPr>
              <a:t>ch</a:t>
            </a:r>
            <a:r>
              <a:rPr lang="en-US" dirty="0">
                <a:solidFill>
                  <a:schemeClr val="tx1"/>
                </a:solidFill>
                <a:latin typeface="+mn-lt"/>
              </a:rPr>
              <a:t>. </a:t>
            </a:r>
            <a:endParaRPr lang="en-US" b="0" i="0"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tx1"/>
                </a:solidFill>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chemeClr val="tx1"/>
                </a:solidFill>
                <a:latin typeface="+mn-lt"/>
              </a:rPr>
              <a:t>We know that </a:t>
            </a:r>
            <a:r>
              <a:rPr lang="en-US" b="1" i="1" dirty="0">
                <a:solidFill>
                  <a:schemeClr val="tx1"/>
                </a:solidFill>
                <a:latin typeface="+mn-lt"/>
              </a:rPr>
              <a:t>ch </a:t>
            </a:r>
            <a:r>
              <a:rPr lang="en-US" b="0" i="1" dirty="0">
                <a:solidFill>
                  <a:schemeClr val="tx1"/>
                </a:solidFill>
                <a:latin typeface="+mn-lt"/>
              </a:rPr>
              <a:t>says /ch/ in words like </a:t>
            </a:r>
            <a:r>
              <a:rPr lang="en-US" b="1" i="1" dirty="0">
                <a:solidFill>
                  <a:schemeClr val="tx1"/>
                </a:solidFill>
                <a:latin typeface="+mn-lt"/>
              </a:rPr>
              <a:t>chalk</a:t>
            </a:r>
            <a:r>
              <a:rPr lang="en-US" b="0" i="1" dirty="0">
                <a:solidFill>
                  <a:schemeClr val="tx1"/>
                </a:solidFill>
                <a:latin typeface="+mn-lt"/>
              </a:rPr>
              <a:t>, </a:t>
            </a:r>
            <a:r>
              <a:rPr lang="en-US" b="1" i="1" dirty="0">
                <a:solidFill>
                  <a:schemeClr val="tx1"/>
                </a:solidFill>
                <a:latin typeface="+mn-lt"/>
              </a:rPr>
              <a:t>cheese </a:t>
            </a:r>
            <a:r>
              <a:rPr lang="en-US" b="0" i="1" dirty="0">
                <a:solidFill>
                  <a:schemeClr val="tx1"/>
                </a:solidFill>
                <a:latin typeface="+mn-lt"/>
              </a:rPr>
              <a:t>and</a:t>
            </a:r>
            <a:r>
              <a:rPr lang="en-US" b="1" i="1" dirty="0">
                <a:solidFill>
                  <a:schemeClr val="tx1"/>
                </a:solidFill>
                <a:latin typeface="+mn-lt"/>
              </a:rPr>
              <a:t> beach</a:t>
            </a:r>
            <a:r>
              <a:rPr lang="en-US" b="0" i="1" dirty="0">
                <a:solidFill>
                  <a:schemeClr val="tx1"/>
                </a:solidFill>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chemeClr val="tx1"/>
                </a:solidFill>
                <a:latin typeface="+mn-lt"/>
              </a:rPr>
              <a:t>Today we are learning that in some words: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solidFill>
                  <a:schemeClr val="tx1"/>
                </a:solidFill>
                <a:latin typeface="+mn-lt"/>
              </a:rPr>
              <a:t>ch</a:t>
            </a:r>
            <a:r>
              <a:rPr lang="en-US" b="0" i="1" dirty="0">
                <a:solidFill>
                  <a:schemeClr val="tx1"/>
                </a:solidFill>
                <a:latin typeface="+mn-lt"/>
              </a:rPr>
              <a:t> says /k/. These words often come from Ancient Greek.</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solidFill>
                  <a:schemeClr val="tx1"/>
                </a:solidFill>
                <a:latin typeface="+mn-lt"/>
              </a:rPr>
              <a:t>ch</a:t>
            </a:r>
            <a:r>
              <a:rPr lang="en-US" b="0" i="1" dirty="0">
                <a:solidFill>
                  <a:schemeClr val="tx1"/>
                </a:solidFill>
                <a:latin typeface="+mn-lt"/>
              </a:rPr>
              <a:t> says /sh/. These words often come from the French language.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chemeClr val="tx1"/>
                </a:solidFill>
                <a:latin typeface="+mn-lt"/>
              </a:rPr>
              <a:t>We can call these ‘alternative sounds’ for </a:t>
            </a:r>
            <a:r>
              <a:rPr lang="en-US" b="1" i="1" dirty="0">
                <a:solidFill>
                  <a:schemeClr val="tx1"/>
                </a:solidFill>
                <a:latin typeface="+mn-lt"/>
              </a:rPr>
              <a:t>ch </a:t>
            </a:r>
            <a:r>
              <a:rPr lang="en-US" b="0" i="1" dirty="0">
                <a:solidFill>
                  <a:schemeClr val="tx1"/>
                </a:solidFill>
                <a:latin typeface="+mn-lt"/>
              </a:rPr>
              <a:t>because they are much less common than /ch/.</a:t>
            </a:r>
            <a:endParaRPr lang="en-US" b="1" i="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chemeClr val="tx1"/>
                </a:solidFill>
                <a:latin typeface="+mn-lt"/>
              </a:rPr>
              <a:t>Introduce the mnemonic phrase: </a:t>
            </a:r>
            <a:r>
              <a:rPr lang="en-US" sz="1200" b="1" u="sng" dirty="0">
                <a:solidFill>
                  <a:schemeClr val="tx1"/>
                </a:solidFill>
                <a:latin typeface="+mn-lt"/>
                <a:ea typeface="Verdana" panose="020B0604030504040204" pitchFamily="34" charset="0"/>
                <a:cs typeface="Verdana" panose="020B0604030504040204" pitchFamily="34" charset="0"/>
              </a:rPr>
              <a:t>Ch</a:t>
            </a:r>
            <a:r>
              <a:rPr lang="en-US" sz="1200" b="1" dirty="0">
                <a:solidFill>
                  <a:schemeClr val="tx1"/>
                </a:solidFill>
                <a:latin typeface="+mn-lt"/>
                <a:ea typeface="Verdana" panose="020B0604030504040204" pitchFamily="34" charset="0"/>
                <a:cs typeface="Verdana" panose="020B0604030504040204" pitchFamily="34" charset="0"/>
              </a:rPr>
              <a:t>amp the </a:t>
            </a:r>
            <a:r>
              <a:rPr lang="en-US" sz="1200" b="1" u="sng" dirty="0">
                <a:solidFill>
                  <a:schemeClr val="tx1"/>
                </a:solidFill>
                <a:latin typeface="+mn-lt"/>
                <a:ea typeface="Verdana" panose="020B0604030504040204" pitchFamily="34" charset="0"/>
                <a:cs typeface="Verdana" panose="020B0604030504040204" pitchFamily="34" charset="0"/>
              </a:rPr>
              <a:t>Ch</a:t>
            </a:r>
            <a:r>
              <a:rPr lang="en-US" sz="1200" b="1" dirty="0">
                <a:solidFill>
                  <a:schemeClr val="tx1"/>
                </a:solidFill>
                <a:latin typeface="+mn-lt"/>
                <a:ea typeface="Verdana" panose="020B0604030504040204" pitchFamily="34" charset="0"/>
                <a:cs typeface="Verdana" panose="020B0604030504040204" pitchFamily="34" charset="0"/>
              </a:rPr>
              <a:t>ristmas </a:t>
            </a:r>
            <a:r>
              <a:rPr lang="en-US" sz="1200" b="1" u="sng" dirty="0">
                <a:solidFill>
                  <a:schemeClr val="tx1"/>
                </a:solidFill>
                <a:latin typeface="+mn-lt"/>
                <a:ea typeface="Verdana" panose="020B0604030504040204" pitchFamily="34" charset="0"/>
                <a:cs typeface="Verdana" panose="020B0604030504040204" pitchFamily="34" charset="0"/>
              </a:rPr>
              <a:t>ch</a:t>
            </a:r>
            <a:r>
              <a:rPr lang="en-US" sz="1200" b="1" dirty="0">
                <a:solidFill>
                  <a:schemeClr val="tx1"/>
                </a:solidFill>
                <a:latin typeface="+mn-lt"/>
                <a:ea typeface="Verdana" panose="020B0604030504040204" pitchFamily="34" charset="0"/>
                <a:cs typeface="Verdana" panose="020B0604030504040204" pitchFamily="34" charset="0"/>
              </a:rPr>
              <a:t>ef</a:t>
            </a:r>
            <a:r>
              <a:rPr lang="en-US" sz="1200" b="0" i="0" dirty="0">
                <a:solidFill>
                  <a:schemeClr val="tx1"/>
                </a:solidFill>
                <a:latin typeface="+mn-lt"/>
                <a:ea typeface="Verdana" panose="020B0604030504040204" pitchFamily="34" charset="0"/>
                <a:cs typeface="Verdana" panose="020B0604030504040204" pitchFamily="34" charset="0"/>
              </a:rPr>
              <a:t>.</a:t>
            </a:r>
            <a:r>
              <a:rPr lang="en-US" sz="1200" b="1" i="0" dirty="0">
                <a:solidFill>
                  <a:schemeClr val="tx1"/>
                </a:solidFill>
                <a:latin typeface="+mn-lt"/>
                <a:ea typeface="Verdana" panose="020B0604030504040204" pitchFamily="34" charset="0"/>
                <a:cs typeface="Verdana" panose="020B0604030504040204" pitchFamily="34" charset="0"/>
              </a:rPr>
              <a:t> </a:t>
            </a:r>
            <a:r>
              <a:rPr lang="en-US" sz="1200" b="0" i="0" dirty="0">
                <a:solidFill>
                  <a:schemeClr val="tx1"/>
                </a:solidFill>
                <a:latin typeface="+mn-lt"/>
                <a:ea typeface="Verdana" panose="020B0604030504040204" pitchFamily="34" charset="0"/>
                <a:cs typeface="Verdana" panose="020B0604030504040204" pitchFamily="34" charset="0"/>
              </a:rPr>
              <a:t>Say:</a:t>
            </a:r>
            <a:endParaRPr lang="en-US" b="0" i="0" dirty="0">
              <a:solidFill>
                <a:schemeClr val="tx1"/>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chemeClr val="tx1"/>
                </a:solidFill>
                <a:latin typeface="+mn-lt"/>
              </a:rPr>
              <a:t>The phrase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amp the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ristmas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ef </a:t>
            </a:r>
            <a:r>
              <a:rPr lang="en-US" sz="1200" b="0" i="1" dirty="0">
                <a:solidFill>
                  <a:schemeClr val="tx1"/>
                </a:solidFill>
                <a:latin typeface="+mn-lt"/>
                <a:ea typeface="Verdana" panose="020B0604030504040204" pitchFamily="34" charset="0"/>
                <a:cs typeface="Verdana" panose="020B0604030504040204" pitchFamily="34" charset="0"/>
              </a:rPr>
              <a:t>can help you to remember the sounds </a:t>
            </a:r>
            <a:r>
              <a:rPr lang="en-US" sz="1200" b="1" i="1" dirty="0">
                <a:solidFill>
                  <a:schemeClr val="tx1"/>
                </a:solidFill>
                <a:latin typeface="+mn-lt"/>
                <a:ea typeface="Verdana" panose="020B0604030504040204" pitchFamily="34" charset="0"/>
                <a:cs typeface="Verdana" panose="020B0604030504040204" pitchFamily="34" charset="0"/>
              </a:rPr>
              <a:t>ch</a:t>
            </a:r>
            <a:r>
              <a:rPr lang="en-US" sz="1200" b="0" i="1" dirty="0">
                <a:solidFill>
                  <a:schemeClr val="tx1"/>
                </a:solidFill>
                <a:latin typeface="+mn-lt"/>
                <a:ea typeface="Verdana" panose="020B0604030504040204" pitchFamily="34" charset="0"/>
                <a:cs typeface="Verdana" panose="020B0604030504040204" pitchFamily="34" charset="0"/>
              </a:rPr>
              <a:t> can say in words.</a:t>
            </a:r>
            <a:endParaRPr lang="en-AU" sz="1200" b="1" i="1" u="sng" dirty="0">
              <a:solidFill>
                <a:schemeClr val="tx1"/>
              </a:solidFill>
              <a:latin typeface="+mn-lt"/>
              <a:ea typeface="Verdana" panose="020B0604030504040204" pitchFamily="34" charset="0"/>
              <a:cs typeface="Verdana" panose="020B060403050404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solidFill>
                  <a:schemeClr val="tx1"/>
                </a:solidFill>
                <a:latin typeface="+mn-lt"/>
              </a:rPr>
              <a:t>Listen for the sounds </a:t>
            </a:r>
            <a:r>
              <a:rPr lang="en-AU" sz="1200" b="0" i="1" kern="1200" dirty="0">
                <a:solidFill>
                  <a:schemeClr val="tx1"/>
                </a:solidFill>
                <a:effectLst/>
                <a:latin typeface="+mn-lt"/>
              </a:rPr>
              <a:t>/ch/, /k/ and /sh/ </a:t>
            </a:r>
            <a:r>
              <a:rPr lang="en-AU" i="1" dirty="0">
                <a:solidFill>
                  <a:schemeClr val="tx1"/>
                </a:solidFill>
                <a:latin typeface="+mn-lt"/>
              </a:rPr>
              <a:t>as I say: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amp the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ristmas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ef</a:t>
            </a:r>
            <a:r>
              <a:rPr lang="en-US" sz="1200" b="0" i="1" dirty="0">
                <a:solidFill>
                  <a:schemeClr val="tx1"/>
                </a:solidFill>
                <a:latin typeface="+mn-lt"/>
                <a:ea typeface="Verdana" panose="020B0604030504040204" pitchFamily="34" charset="0"/>
                <a:cs typeface="Verdana" panose="020B060403050404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i="1" dirty="0">
              <a:solidFill>
                <a:schemeClr val="tx1"/>
              </a:solidFill>
              <a:latin typeface="+mn-lt"/>
              <a:ea typeface="Verdana" panose="020B0604030504040204" pitchFamily="34" charset="0"/>
              <a:cs typeface="Verdan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Explain how common each sound correspondence is. Say:</a:t>
            </a:r>
            <a:endParaRPr lang="en-AU"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solidFill>
                  <a:schemeClr val="tx1"/>
                </a:solidFill>
                <a:latin typeface="+mn-lt"/>
              </a:rPr>
              <a:t>ch</a:t>
            </a:r>
            <a:r>
              <a:rPr lang="en-AU" i="1" dirty="0">
                <a:solidFill>
                  <a:schemeClr val="tx1"/>
                </a:solidFill>
                <a:latin typeface="+mn-lt"/>
              </a:rPr>
              <a:t> says /ch/ as in </a:t>
            </a:r>
            <a:r>
              <a:rPr lang="en-AU" b="1" i="1" dirty="0">
                <a:solidFill>
                  <a:schemeClr val="tx1"/>
                </a:solidFill>
                <a:latin typeface="+mn-lt"/>
              </a:rPr>
              <a:t>champ</a:t>
            </a:r>
            <a:r>
              <a:rPr lang="en-AU" i="1" dirty="0">
                <a:solidFill>
                  <a:schemeClr val="tx1"/>
                </a:solidFill>
                <a:latin typeface="+mn-lt"/>
              </a:rPr>
              <a:t> is the most common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solidFill>
                  <a:schemeClr val="tx1"/>
                </a:solidFill>
                <a:latin typeface="+mn-lt"/>
              </a:rPr>
              <a:t>that's why it is first in our spelling generalisation phrase,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amp the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ristmas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ef</a:t>
            </a:r>
            <a:r>
              <a:rPr lang="en-AU" b="0" i="1" dirty="0">
                <a:solidFill>
                  <a:schemeClr val="tx1"/>
                </a:solidFill>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solidFill>
                  <a:schemeClr val="tx1"/>
                </a:solidFill>
                <a:latin typeface="+mn-lt"/>
                <a:ea typeface="Calibri"/>
                <a:cs typeface="Calibri"/>
              </a:rPr>
              <a:t>ch </a:t>
            </a:r>
            <a:r>
              <a:rPr lang="en-AU" i="1" dirty="0">
                <a:solidFill>
                  <a:schemeClr val="tx1"/>
                </a:solidFill>
                <a:latin typeface="+mn-lt"/>
              </a:rPr>
              <a:t>says /k/ </a:t>
            </a:r>
            <a:r>
              <a:rPr lang="en-AU" b="0" i="1" dirty="0">
                <a:solidFill>
                  <a:schemeClr val="tx1"/>
                </a:solidFill>
                <a:latin typeface="+mn-lt"/>
                <a:ea typeface="Calibri"/>
                <a:cs typeface="Calibri"/>
              </a:rPr>
              <a:t>as in </a:t>
            </a:r>
            <a:r>
              <a:rPr lang="en-AU" b="1" i="1" dirty="0">
                <a:solidFill>
                  <a:schemeClr val="tx1"/>
                </a:solidFill>
                <a:latin typeface="+mn-lt"/>
                <a:ea typeface="Calibri"/>
                <a:cs typeface="Calibri"/>
              </a:rPr>
              <a:t>Christmas</a:t>
            </a:r>
            <a:r>
              <a:rPr lang="en-AU" b="0" i="1" dirty="0">
                <a:solidFill>
                  <a:schemeClr val="tx1"/>
                </a:solidFill>
                <a:latin typeface="+mn-lt"/>
                <a:ea typeface="Calibri"/>
                <a:cs typeface="Calibri"/>
              </a:rPr>
              <a:t> is less common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dirty="0">
                <a:solidFill>
                  <a:schemeClr val="tx1"/>
                </a:solidFill>
                <a:latin typeface="+mn-lt"/>
                <a:ea typeface="Calibri"/>
                <a:cs typeface="Calibri"/>
              </a:rPr>
              <a:t>that’s why it is second </a:t>
            </a:r>
            <a:r>
              <a:rPr lang="en-AU" i="1" dirty="0">
                <a:solidFill>
                  <a:schemeClr val="tx1"/>
                </a:solidFill>
                <a:latin typeface="+mn-lt"/>
              </a:rPr>
              <a:t>in our spelling generalisation phrase,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amp the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ristmas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ef</a:t>
            </a:r>
            <a:r>
              <a:rPr lang="en-AU" b="0" i="1" dirty="0">
                <a:solidFill>
                  <a:schemeClr val="tx1"/>
                </a:solidFill>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i="1" dirty="0">
                <a:solidFill>
                  <a:schemeClr val="tx1"/>
                </a:solidFill>
                <a:latin typeface="+mn-lt"/>
                <a:ea typeface="Calibri"/>
                <a:cs typeface="Calibri"/>
              </a:rPr>
              <a:t>ch </a:t>
            </a:r>
            <a:r>
              <a:rPr lang="en-AU" i="1" dirty="0">
                <a:solidFill>
                  <a:schemeClr val="tx1"/>
                </a:solidFill>
                <a:latin typeface="+mn-lt"/>
              </a:rPr>
              <a:t>says /sh/ </a:t>
            </a:r>
            <a:r>
              <a:rPr lang="en-AU" b="0" i="1" dirty="0">
                <a:solidFill>
                  <a:schemeClr val="tx1"/>
                </a:solidFill>
                <a:latin typeface="+mn-lt"/>
                <a:ea typeface="Calibri"/>
                <a:cs typeface="Calibri"/>
              </a:rPr>
              <a:t>as in </a:t>
            </a:r>
            <a:r>
              <a:rPr lang="en-AU" b="1" i="1" dirty="0">
                <a:solidFill>
                  <a:schemeClr val="tx1"/>
                </a:solidFill>
                <a:latin typeface="+mn-lt"/>
                <a:ea typeface="Calibri"/>
                <a:cs typeface="Calibri"/>
              </a:rPr>
              <a:t>chef</a:t>
            </a:r>
            <a:r>
              <a:rPr lang="en-AU" b="0" i="1" dirty="0">
                <a:solidFill>
                  <a:schemeClr val="tx1"/>
                </a:solidFill>
                <a:latin typeface="+mn-lt"/>
                <a:ea typeface="Calibri"/>
                <a:cs typeface="Calibri"/>
              </a:rPr>
              <a:t> is the least common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1" dirty="0">
                <a:solidFill>
                  <a:schemeClr val="tx1"/>
                </a:solidFill>
                <a:latin typeface="+mn-lt"/>
                <a:ea typeface="Calibri"/>
                <a:cs typeface="Calibri"/>
              </a:rPr>
              <a:t>that’s why it is last </a:t>
            </a:r>
            <a:r>
              <a:rPr lang="en-AU" i="1" dirty="0">
                <a:solidFill>
                  <a:schemeClr val="tx1"/>
                </a:solidFill>
                <a:latin typeface="+mn-lt"/>
              </a:rPr>
              <a:t>in our spelling generalisation phrase,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amp the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ristmas </a:t>
            </a:r>
            <a:r>
              <a:rPr lang="en-US" sz="1200" b="1" i="1" u="sng" dirty="0">
                <a:solidFill>
                  <a:schemeClr val="tx1"/>
                </a:solidFill>
                <a:latin typeface="+mn-lt"/>
                <a:ea typeface="Verdana" panose="020B0604030504040204" pitchFamily="34" charset="0"/>
                <a:cs typeface="Verdana" panose="020B0604030504040204" pitchFamily="34" charset="0"/>
              </a:rPr>
              <a:t>ch</a:t>
            </a:r>
            <a:r>
              <a:rPr lang="en-US" sz="1200" b="1" i="1" dirty="0">
                <a:solidFill>
                  <a:schemeClr val="tx1"/>
                </a:solidFill>
                <a:latin typeface="+mn-lt"/>
                <a:ea typeface="Verdana" panose="020B0604030504040204" pitchFamily="34" charset="0"/>
                <a:cs typeface="Verdana" panose="020B0604030504040204" pitchFamily="34" charset="0"/>
              </a:rPr>
              <a:t>ef</a:t>
            </a:r>
            <a:r>
              <a:rPr lang="en-US" sz="1200" b="0" i="1" dirty="0">
                <a:solidFill>
                  <a:schemeClr val="tx1"/>
                </a:solidFill>
                <a:latin typeface="+mn-lt"/>
                <a:ea typeface="Verdana" panose="020B0604030504040204" pitchFamily="34" charset="0"/>
                <a:cs typeface="Verdana" panose="020B0604030504040204" pitchFamily="34" charset="0"/>
              </a:rPr>
              <a:t>.</a:t>
            </a:r>
            <a:endParaRPr lang="en-AU" b="0" i="1" dirty="0">
              <a:solidFill>
                <a:schemeClr val="tx1"/>
              </a:solidFill>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1"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solidFill>
                  <a:schemeClr val="tx1"/>
                </a:solidFill>
                <a:latin typeface="+mn-lt"/>
              </a:rPr>
              <a:t>Note: Y</a:t>
            </a:r>
            <a:r>
              <a:rPr lang="en-AU" dirty="0">
                <a:solidFill>
                  <a:schemeClr val="tx1"/>
                </a:solidFill>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b="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11404838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02C48-070C-02BE-8964-530D655FE2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B51D2-3B88-E144-83E5-320E15F2DF6F}"/>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5C41882D-BF78-29D1-D3D1-3AA6CD54CD0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dirty="0">
                <a:latin typeface="+mn-lt"/>
              </a:rPr>
              <a:t>Demonstrate tracing over the letters on the large screen while saying the target sounds. Say:</a:t>
            </a:r>
            <a:endParaRPr lang="en-US" dirty="0">
              <a:latin typeface="+mn-lt"/>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ch </a:t>
            </a:r>
            <a:r>
              <a:rPr lang="en-US" b="0" i="1" dirty="0">
                <a:latin typeface="+mn-lt"/>
              </a:rPr>
              <a:t>says </a:t>
            </a:r>
            <a:r>
              <a:rPr lang="en-AU" sz="1200" i="1" kern="1200" dirty="0">
                <a:effectLst/>
                <a:latin typeface="+mn-lt"/>
                <a:ea typeface="Times New Roman" panose="02020603050405020304" pitchFamily="18" charset="0"/>
              </a:rPr>
              <a:t>/ch</a:t>
            </a:r>
            <a:r>
              <a:rPr lang="en-AU" sz="1200" i="1" kern="1200" dirty="0">
                <a:effectLst/>
                <a:latin typeface="+mn-lt"/>
                <a:ea typeface="Calibri" panose="020F0502020204030204" pitchFamily="34" charset="0"/>
                <a:cs typeface="Calibri" panose="020F0502020204030204" pitchFamily="34" charset="0"/>
              </a:rPr>
              <a:t>/, </a:t>
            </a:r>
            <a:r>
              <a:rPr lang="en-US" sz="1200" b="0" i="1" dirty="0">
                <a:latin typeface="+mn-lt"/>
              </a:rPr>
              <a:t>/</a:t>
            </a:r>
            <a:r>
              <a:rPr lang="en-AU" sz="1200" b="0" i="1" kern="1200" dirty="0">
                <a:effectLst/>
                <a:latin typeface="+mn-lt"/>
              </a:rPr>
              <a:t>k</a:t>
            </a:r>
            <a:r>
              <a:rPr lang="en-US" sz="1200" b="0" i="1" dirty="0">
                <a:latin typeface="+mn-lt"/>
                <a:ea typeface="Calibri" panose="020F0502020204030204" pitchFamily="34" charset="0"/>
                <a:cs typeface="Calibri" panose="020F0502020204030204" pitchFamily="34" charset="0"/>
              </a:rPr>
              <a:t>/ and /sh/.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cs typeface="Arial" panose="020B0604020202020204" pitchFamily="34" charset="0"/>
              </a:rPr>
              <a:t>Write </a:t>
            </a:r>
            <a:r>
              <a:rPr lang="en-US" b="1" dirty="0">
                <a:latin typeface="+mn-lt"/>
                <a:cs typeface="Arial" panose="020B0604020202020204" pitchFamily="34" charset="0"/>
              </a:rPr>
              <a:t>ch </a:t>
            </a:r>
            <a:r>
              <a:rPr lang="en-US" b="0" dirty="0">
                <a:latin typeface="+mn-lt"/>
                <a:cs typeface="Arial" panose="020B0604020202020204" pitchFamily="34" charset="0"/>
              </a:rPr>
              <a:t>three more times on the class whiteboard while repeating the sounds.</a:t>
            </a:r>
          </a:p>
          <a:p>
            <a:pPr marL="0" indent="0">
              <a:buFont typeface="Arial" panose="020B0604020202020204" pitchFamily="34" charset="0"/>
              <a:buNone/>
            </a:pPr>
            <a:endParaRPr lang="en-US" b="0" dirty="0">
              <a:latin typeface="+mn-lt"/>
              <a:cs typeface="Arial" panose="020B0604020202020204" pitchFamily="34" charset="0"/>
            </a:endParaRPr>
          </a:p>
          <a:p>
            <a:pPr marL="0" indent="0">
              <a:buFont typeface="Arial" panose="020B0604020202020204" pitchFamily="34" charset="0"/>
              <a:buNone/>
            </a:pPr>
            <a:r>
              <a:rPr lang="en-US" b="0" dirty="0">
                <a:latin typeface="+mn-lt"/>
                <a:cs typeface="Arial" panose="020B0604020202020204" pitchFamily="34" charset="0"/>
              </a:rPr>
              <a:t>Remind students that today we are focusing on words where </a:t>
            </a:r>
            <a:r>
              <a:rPr lang="en-US" b="1" dirty="0">
                <a:latin typeface="+mn-lt"/>
                <a:cs typeface="Arial" panose="020B0604020202020204" pitchFamily="34" charset="0"/>
              </a:rPr>
              <a:t>ch</a:t>
            </a:r>
            <a:r>
              <a:rPr lang="en-US" b="0" dirty="0">
                <a:latin typeface="+mn-lt"/>
                <a:cs typeface="Arial" panose="020B0604020202020204" pitchFamily="34" charset="0"/>
              </a:rPr>
              <a:t> says the less common sounds /k/ and /sh/.</a:t>
            </a:r>
          </a:p>
          <a:p>
            <a:endParaRPr lang="en-US" b="0" dirty="0">
              <a:latin typeface="+mn-lt"/>
              <a:cs typeface="Arial" panose="020B0604020202020204" pitchFamily="34" charset="0"/>
            </a:endParaRPr>
          </a:p>
          <a:p>
            <a:r>
              <a:rPr lang="en-US" b="0" dirty="0">
                <a:latin typeface="+mn-lt"/>
                <a:cs typeface="Arial" panose="020B0604020202020204" pitchFamily="34" charset="0"/>
              </a:rPr>
              <a:t>You may also remind students that:</a:t>
            </a:r>
          </a:p>
          <a:p>
            <a:pPr marL="171450" indent="-171450">
              <a:buFont typeface="Arial" panose="020B0604020202020204" pitchFamily="34" charset="0"/>
              <a:buChar char="•"/>
            </a:pPr>
            <a:r>
              <a:rPr lang="en-US" b="1" dirty="0">
                <a:latin typeface="+mn-lt"/>
                <a:cs typeface="Arial" panose="020B0604020202020204" pitchFamily="34" charset="0"/>
              </a:rPr>
              <a:t>ch</a:t>
            </a:r>
            <a:r>
              <a:rPr lang="en-US" b="0" dirty="0">
                <a:latin typeface="+mn-lt"/>
                <a:cs typeface="Arial" panose="020B0604020202020204" pitchFamily="34" charset="0"/>
              </a:rPr>
              <a:t> says /k/ is commonly found in words of Ancient Greek origin.</a:t>
            </a:r>
          </a:p>
          <a:p>
            <a:pPr marL="171450" indent="-171450">
              <a:buFont typeface="Arial" panose="020B0604020202020204" pitchFamily="34" charset="0"/>
              <a:buChar char="•"/>
            </a:pPr>
            <a:r>
              <a:rPr lang="en-US" b="1" dirty="0">
                <a:latin typeface="+mn-lt"/>
                <a:cs typeface="Arial" panose="020B0604020202020204" pitchFamily="34" charset="0"/>
              </a:rPr>
              <a:t>ch</a:t>
            </a:r>
            <a:r>
              <a:rPr lang="en-US" b="0" dirty="0">
                <a:latin typeface="+mn-lt"/>
                <a:cs typeface="Arial" panose="020B0604020202020204" pitchFamily="34" charset="0"/>
              </a:rPr>
              <a:t> says /sh/ is commonly found in words of French origin.</a:t>
            </a:r>
          </a:p>
        </p:txBody>
      </p:sp>
      <p:sp>
        <p:nvSpPr>
          <p:cNvPr id="4" name="Slide Number Placeholder 3">
            <a:extLst>
              <a:ext uri="{FF2B5EF4-FFF2-40B4-BE49-F238E27FC236}">
                <a16:creationId xmlns:a16="http://schemas.microsoft.com/office/drawing/2014/main" id="{9DB42169-7150-2488-3261-B9CB6390A212}"/>
              </a:ext>
            </a:extLst>
          </p:cNvPr>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7162490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form the letters in the air, on the carpet or on a mini-whiteboard, while saying the target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latin typeface="+mn-lt"/>
              </a:rPr>
              <a:t>ch </a:t>
            </a:r>
            <a:r>
              <a:rPr lang="en-US" b="0" i="1" dirty="0">
                <a:latin typeface="+mn-lt"/>
              </a:rPr>
              <a:t>says </a:t>
            </a:r>
            <a:r>
              <a:rPr lang="en-AU" sz="1200" i="1" kern="1200" dirty="0">
                <a:effectLst/>
                <a:latin typeface="+mn-lt"/>
                <a:ea typeface="Times New Roman" panose="02020603050405020304" pitchFamily="18" charset="0"/>
              </a:rPr>
              <a:t>/ch</a:t>
            </a:r>
            <a:r>
              <a:rPr lang="en-AU" sz="1200" i="1" kern="1200" dirty="0">
                <a:effectLst/>
                <a:latin typeface="+mn-lt"/>
                <a:ea typeface="Calibri" panose="020F0502020204030204" pitchFamily="34" charset="0"/>
                <a:cs typeface="Calibri" panose="020F0502020204030204" pitchFamily="34" charset="0"/>
              </a:rPr>
              <a:t>/, </a:t>
            </a:r>
            <a:r>
              <a:rPr lang="en-US" sz="1200" b="0" i="1" dirty="0">
                <a:latin typeface="+mn-lt"/>
              </a:rPr>
              <a:t>/</a:t>
            </a:r>
            <a:r>
              <a:rPr lang="en-AU" sz="1200" b="0" i="1" kern="1200" dirty="0">
                <a:effectLst/>
                <a:latin typeface="+mn-lt"/>
              </a:rPr>
              <a:t>k</a:t>
            </a:r>
            <a:r>
              <a:rPr lang="en-US" sz="1200" b="0" i="1" dirty="0">
                <a:latin typeface="+mn-lt"/>
                <a:ea typeface="Calibri" panose="020F0502020204030204" pitchFamily="34" charset="0"/>
                <a:cs typeface="Calibri" panose="020F0502020204030204" pitchFamily="34" charset="0"/>
              </a:rPr>
              <a:t>/ and /sh/</a:t>
            </a:r>
          </a:p>
          <a:p>
            <a:pPr marL="0" indent="0">
              <a:buFont typeface="Arial" panose="020B0604020202020204" pitchFamily="34" charset="0"/>
              <a:buNone/>
            </a:pPr>
            <a:endParaRPr lang="en-US" b="0" i="1" dirty="0">
              <a:latin typeface="+mn-lt"/>
              <a:cs typeface="Arial" panose="020B0604020202020204" pitchFamily="34" charset="0"/>
            </a:endParaRPr>
          </a:p>
          <a:p>
            <a:r>
              <a:rPr lang="en-US" dirty="0">
                <a:latin typeface="+mn-lt"/>
              </a:rPr>
              <a:t>Check that students are using the correct entry and exit points for their letter formation and offer feedback.</a:t>
            </a:r>
            <a:endParaRPr lang="en-AU"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1" dirty="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dirty="0">
                <a:latin typeface="+mn-lt"/>
                <a:ea typeface="Calibri" panose="020F0502020204030204" pitchFamily="34" charset="0"/>
                <a:cs typeface="Calibri" panose="020F0502020204030204" pitchFamily="34" charset="0"/>
              </a:rPr>
              <a:t>Ask students which sounds we are focusing on today.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dirty="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dirty="0">
                <a:latin typeface="+mn-lt"/>
                <a:ea typeface="Calibri" panose="020F0502020204030204" pitchFamily="34" charset="0"/>
                <a:cs typeface="Calibri" panose="020F0502020204030204" pitchFamily="34" charset="0"/>
              </a:rPr>
              <a:t>You may also like to prompt students to share the common origins of words where: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u="none" dirty="0">
                <a:latin typeface="+mn-lt"/>
                <a:ea typeface="Calibri" panose="020F0502020204030204" pitchFamily="34" charset="0"/>
                <a:cs typeface="Calibri" panose="020F0502020204030204" pitchFamily="34" charset="0"/>
              </a:rPr>
              <a:t>ch</a:t>
            </a:r>
            <a:r>
              <a:rPr lang="en-US" sz="1200" b="0" i="0" u="none" dirty="0">
                <a:latin typeface="+mn-lt"/>
                <a:ea typeface="Calibri" panose="020F0502020204030204" pitchFamily="34" charset="0"/>
                <a:cs typeface="Calibri" panose="020F0502020204030204" pitchFamily="34" charset="0"/>
              </a:rPr>
              <a:t> says /k/ (Ancient Greek)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u="none" dirty="0">
                <a:latin typeface="+mn-lt"/>
                <a:ea typeface="Calibri" panose="020F0502020204030204" pitchFamily="34" charset="0"/>
                <a:cs typeface="Calibri" panose="020F0502020204030204" pitchFamily="34" charset="0"/>
              </a:rPr>
              <a:t>ch</a:t>
            </a:r>
            <a:r>
              <a:rPr lang="en-US" sz="1200" b="0" i="0" u="none" dirty="0">
                <a:latin typeface="+mn-lt"/>
                <a:ea typeface="Calibri" panose="020F0502020204030204" pitchFamily="34" charset="0"/>
                <a:cs typeface="Calibri" panose="020F0502020204030204" pitchFamily="34" charset="0"/>
              </a:rPr>
              <a:t> says /sh/ (French)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a typeface="Calibri" panose="020F0502020204030204" pitchFamily="34" charset="0"/>
              <a:cs typeface="Calibri" panose="020F0502020204030204" pitchFamily="34"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3249745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The image represents the word to be written: </a:t>
            </a:r>
            <a:r>
              <a:rPr lang="en-US" b="1" dirty="0">
                <a:latin typeface="+mn-lt"/>
              </a:rPr>
              <a:t>chemist</a:t>
            </a:r>
            <a:r>
              <a:rPr lang="en-US" dirty="0">
                <a:latin typeface="+mn-lt"/>
              </a:rPr>
              <a:t>.</a:t>
            </a:r>
            <a:endParaRPr lang="en-US" dirty="0">
              <a:latin typeface="+mn-lt"/>
              <a:ea typeface="Calibri"/>
              <a:cs typeface="Calibri"/>
            </a:endParaRPr>
          </a:p>
          <a:p>
            <a:endParaRPr lang="en-US" b="0" dirty="0">
              <a:latin typeface="+mn-lt"/>
            </a:endParaRPr>
          </a:p>
          <a:p>
            <a:r>
              <a:rPr lang="en-US" b="0" dirty="0">
                <a:latin typeface="+mn-lt"/>
              </a:rPr>
              <a:t>Demonstrate:</a:t>
            </a:r>
          </a:p>
          <a:p>
            <a:pPr marL="171450" indent="-171450">
              <a:buFont typeface="Arial" panose="020B0604020202020204" pitchFamily="34" charset="0"/>
              <a:buChar char="•"/>
            </a:pPr>
            <a:r>
              <a:rPr lang="en-US" dirty="0">
                <a:ea typeface="Calibri" panose="020F0502020204030204"/>
                <a:cs typeface="Calibri" panose="020F0502020204030204"/>
              </a:rPr>
              <a:t>saying the word aloud</a:t>
            </a:r>
          </a:p>
          <a:p>
            <a:pPr marL="171450" indent="-171450">
              <a:buFont typeface="Arial" panose="020B0604020202020204" pitchFamily="34" charset="0"/>
              <a:buChar char="•"/>
            </a:pPr>
            <a:r>
              <a:rPr lang="en-US" dirty="0">
                <a:ea typeface="Calibri" panose="020F0502020204030204"/>
                <a:cs typeface="Calibri" panose="020F0502020204030204"/>
              </a:rPr>
              <a:t>identifying the target sound, /k/ in </a:t>
            </a:r>
            <a:r>
              <a:rPr lang="en-US" b="1" dirty="0">
                <a:ea typeface="Calibri" panose="020F0502020204030204"/>
                <a:cs typeface="Calibri" panose="020F0502020204030204"/>
              </a:rPr>
              <a:t>chemist</a:t>
            </a:r>
            <a:endParaRPr lang="en-US" b="1" dirty="0">
              <a:latin typeface="+mn-lt"/>
              <a:ea typeface="Calibri" panose="020F0502020204030204"/>
              <a:cs typeface="Calibri" panose="020F0502020204030204"/>
            </a:endParaRP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a:t>
            </a:r>
          </a:p>
          <a:p>
            <a:pPr>
              <a:defRPr/>
            </a:pPr>
            <a:endParaRPr lang="en-US" dirty="0">
              <a:latin typeface="Arial"/>
              <a:cs typeface="Arial"/>
            </a:endParaRPr>
          </a:p>
          <a:p>
            <a:pPr>
              <a:defRPr/>
            </a:pPr>
            <a:r>
              <a:rPr lang="en-US" dirty="0">
                <a:latin typeface="Arial"/>
                <a:cs typeface="Arial"/>
              </a:rPr>
              <a:t>Explain that a </a:t>
            </a:r>
            <a:r>
              <a:rPr lang="en-US" b="1" dirty="0">
                <a:latin typeface="Arial"/>
                <a:cs typeface="Arial"/>
              </a:rPr>
              <a:t>chemist</a:t>
            </a:r>
            <a:r>
              <a:rPr lang="en-US" dirty="0">
                <a:latin typeface="Arial"/>
                <a:cs typeface="Arial"/>
              </a:rPr>
              <a:t> is a person who works with chemicals. They do tests with chemicals and invent new things using chemicals.</a:t>
            </a:r>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297854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b="0" dirty="0">
                <a:latin typeface="+mn-lt"/>
              </a:rPr>
              <a:t>Point to the letter </a:t>
            </a:r>
            <a:r>
              <a:rPr lang="en-US" b="1" dirty="0">
                <a:latin typeface="+mn-lt"/>
              </a:rPr>
              <a:t>o</a:t>
            </a:r>
            <a:r>
              <a:rPr lang="en-US" b="0" dirty="0">
                <a:latin typeface="+mn-lt"/>
              </a:rPr>
              <a:t>. As you point, students say the sound* that has been taught. </a:t>
            </a:r>
          </a:p>
          <a:p>
            <a:endParaRPr lang="en-US" b="0" dirty="0">
              <a:latin typeface="+mn-lt"/>
            </a:endParaRPr>
          </a:p>
          <a:p>
            <a:r>
              <a:rPr lang="en-US" b="0" dirty="0">
                <a:latin typeface="+mn-lt"/>
              </a:rPr>
              <a:t>Have students turn to a partner and take turns saying an example word that uses this sound.</a:t>
            </a: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the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*Sound that has been taught:</a:t>
            </a:r>
            <a:endParaRPr lang="en-US" sz="1200" b="0" kern="1200"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dirty="0">
                <a:effectLst/>
                <a:latin typeface="+mn-lt"/>
              </a:rPr>
              <a:t>o</a:t>
            </a:r>
            <a:r>
              <a:rPr lang="en-AU" sz="1200" b="0" kern="1200" dirty="0">
                <a:effectLst/>
                <a:latin typeface="+mn-lt"/>
              </a:rPr>
              <a:t> says /u/ (as in </a:t>
            </a:r>
            <a:r>
              <a:rPr lang="en-AU" sz="1200" b="1" kern="1200" dirty="0">
                <a:effectLst/>
                <a:latin typeface="+mn-lt"/>
              </a:rPr>
              <a:t>m</a:t>
            </a:r>
            <a:r>
              <a:rPr lang="en-AU" sz="1200" b="1" u="none" kern="1200" dirty="0">
                <a:effectLst/>
                <a:latin typeface="+mn-lt"/>
              </a:rPr>
              <a:t>o</a:t>
            </a:r>
            <a:r>
              <a:rPr lang="en-AU" sz="1200" b="1" kern="1200" dirty="0">
                <a:effectLst/>
                <a:latin typeface="+mn-lt"/>
              </a:rPr>
              <a:t>ther</a:t>
            </a:r>
            <a:r>
              <a:rPr lang="en-AU" sz="1200" b="0" kern="1200" dirty="0">
                <a:effectLst/>
                <a:latin typeface="+mn-lt"/>
              </a:rPr>
              <a:t>)</a:t>
            </a:r>
            <a:r>
              <a:rPr lang="en-AU"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kern="1200" dirty="0">
              <a:effectLst/>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1586328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endParaRPr lang="en-US" dirty="0">
              <a:latin typeface="+mn-lt"/>
            </a:endParaRPr>
          </a:p>
          <a:p>
            <a:r>
              <a:rPr lang="en-US" dirty="0">
                <a:latin typeface="+mn-lt"/>
              </a:rPr>
              <a:t>The images represent the words to be written: </a:t>
            </a:r>
            <a:r>
              <a:rPr lang="en-US" b="1" dirty="0">
                <a:latin typeface="+mn-lt"/>
              </a:rPr>
              <a:t>chemist</a:t>
            </a:r>
            <a:r>
              <a:rPr lang="en-US" b="0" dirty="0">
                <a:latin typeface="+mn-lt"/>
              </a:rPr>
              <a:t>,</a:t>
            </a:r>
            <a:r>
              <a:rPr lang="en-US" b="1" dirty="0">
                <a:latin typeface="+mn-lt"/>
              </a:rPr>
              <a:t> machine</a:t>
            </a:r>
            <a:r>
              <a:rPr lang="en-US" b="0" dirty="0">
                <a:latin typeface="+mn-lt"/>
              </a:rPr>
              <a:t>.</a:t>
            </a:r>
            <a:endParaRPr lang="en-US" b="0" dirty="0">
              <a:latin typeface="+mn-lt"/>
              <a:ea typeface="Calibri"/>
              <a:cs typeface="Calibri"/>
            </a:endParaRPr>
          </a:p>
          <a:p>
            <a:endParaRPr lang="en-US" b="0" dirty="0">
              <a:latin typeface="+mn-lt"/>
            </a:endParaRPr>
          </a:p>
          <a:p>
            <a:r>
              <a:rPr lang="en-US" b="0" dirty="0">
                <a:latin typeface="+mn-lt"/>
              </a:rPr>
              <a:t>Demonstrate:</a:t>
            </a:r>
          </a:p>
          <a:p>
            <a:pPr marL="171450" indent="-171450">
              <a:buFont typeface="Arial" panose="020B0604020202020204" pitchFamily="34" charset="0"/>
              <a:buChar char="•"/>
            </a:pPr>
            <a:r>
              <a:rPr lang="en-US" dirty="0">
                <a:ea typeface="Calibri" panose="020F0502020204030204"/>
                <a:cs typeface="Calibri" panose="020F0502020204030204"/>
              </a:rPr>
              <a:t>saying the new word aloud</a:t>
            </a:r>
          </a:p>
          <a:p>
            <a:pPr marL="171450" indent="-171450">
              <a:buFont typeface="Arial" panose="020B0604020202020204" pitchFamily="34" charset="0"/>
              <a:buChar char="•"/>
            </a:pPr>
            <a:r>
              <a:rPr lang="en-US" dirty="0">
                <a:ea typeface="Calibri" panose="020F0502020204030204"/>
                <a:cs typeface="Calibri" panose="020F0502020204030204"/>
              </a:rPr>
              <a:t>identifying the target sound, /sh/ in </a:t>
            </a:r>
            <a:r>
              <a:rPr lang="en-US" b="1" dirty="0">
                <a:ea typeface="Calibri" panose="020F0502020204030204"/>
                <a:cs typeface="Calibri" panose="020F0502020204030204"/>
              </a:rPr>
              <a:t>machine</a:t>
            </a:r>
            <a:endParaRPr lang="en-US" b="1" dirty="0">
              <a:latin typeface="+mn-lt"/>
              <a:ea typeface="Calibri" panose="020F0502020204030204"/>
              <a:cs typeface="Calibri" panose="020F0502020204030204"/>
            </a:endParaRP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a:t>
            </a: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42244847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 </a:t>
            </a:r>
          </a:p>
          <a:p>
            <a:endParaRPr lang="en-US" dirty="0">
              <a:latin typeface="+mn-lt"/>
            </a:endParaRPr>
          </a:p>
          <a:p>
            <a:r>
              <a:rPr lang="en-US" dirty="0">
                <a:latin typeface="+mn-lt"/>
              </a:rPr>
              <a:t>The images represent the words to be written: </a:t>
            </a:r>
            <a:r>
              <a:rPr lang="en-US" b="1" dirty="0">
                <a:latin typeface="+mn-lt"/>
              </a:rPr>
              <a:t>chemist</a:t>
            </a:r>
            <a:r>
              <a:rPr lang="en-US" b="0" dirty="0">
                <a:latin typeface="+mn-lt"/>
              </a:rPr>
              <a:t>,</a:t>
            </a:r>
            <a:r>
              <a:rPr lang="en-US" b="1" dirty="0">
                <a:latin typeface="+mn-lt"/>
              </a:rPr>
              <a:t> machine</a:t>
            </a:r>
            <a:r>
              <a:rPr lang="en-US" b="0" dirty="0">
                <a:latin typeface="+mn-lt"/>
              </a:rPr>
              <a:t>,</a:t>
            </a:r>
            <a:r>
              <a:rPr lang="en-US" b="1" dirty="0">
                <a:latin typeface="+mn-lt"/>
              </a:rPr>
              <a:t> anchor</a:t>
            </a:r>
            <a:r>
              <a:rPr lang="en-US" b="0" dirty="0">
                <a:latin typeface="+mn-lt"/>
              </a:rPr>
              <a:t>.</a:t>
            </a:r>
            <a:endParaRPr lang="en-US" b="0" dirty="0">
              <a:latin typeface="+mn-lt"/>
              <a:ea typeface="Calibri"/>
              <a:cs typeface="Calibri"/>
            </a:endParaRPr>
          </a:p>
          <a:p>
            <a:endParaRPr lang="en-US" b="0" dirty="0">
              <a:latin typeface="+mn-lt"/>
            </a:endParaRPr>
          </a:p>
          <a:p>
            <a:r>
              <a:rPr lang="en-US" b="0" dirty="0">
                <a:latin typeface="+mn-lt"/>
              </a:rPr>
              <a:t>Demonstrate:</a:t>
            </a:r>
          </a:p>
          <a:p>
            <a:pPr marL="171450" indent="-171450">
              <a:buFont typeface="Arial" panose="020B0604020202020204" pitchFamily="34" charset="0"/>
              <a:buChar char="•"/>
            </a:pPr>
            <a:r>
              <a:rPr lang="en-US" dirty="0">
                <a:ea typeface="Calibri" panose="020F0502020204030204"/>
                <a:cs typeface="Calibri" panose="020F0502020204030204"/>
              </a:rPr>
              <a:t>saying the new word aloud</a:t>
            </a:r>
          </a:p>
          <a:p>
            <a:pPr marL="171450" indent="-171450">
              <a:buFont typeface="Arial" panose="020B0604020202020204" pitchFamily="34" charset="0"/>
              <a:buChar char="•"/>
            </a:pPr>
            <a:r>
              <a:rPr lang="en-US" dirty="0">
                <a:ea typeface="Calibri" panose="020F0502020204030204"/>
                <a:cs typeface="Calibri" panose="020F0502020204030204"/>
              </a:rPr>
              <a:t>identifying the target sound, /k/ in </a:t>
            </a:r>
            <a:r>
              <a:rPr lang="en-US" b="1" dirty="0">
                <a:ea typeface="Calibri" panose="020F0502020204030204"/>
                <a:cs typeface="Calibri" panose="020F0502020204030204"/>
              </a:rPr>
              <a:t>anchor</a:t>
            </a:r>
            <a:endParaRPr lang="en-US" b="1" dirty="0">
              <a:latin typeface="+mn-lt"/>
              <a:ea typeface="Calibri" panose="020F0502020204030204"/>
              <a:cs typeface="Calibri" panose="020F0502020204030204"/>
            </a:endParaRP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20733296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 represents the word to be written: </a:t>
            </a:r>
            <a:r>
              <a:rPr lang="en-US" b="1" dirty="0">
                <a:latin typeface="+mn-lt"/>
              </a:rPr>
              <a:t>chef</a:t>
            </a:r>
            <a:r>
              <a:rPr lang="en-US" b="0" dirty="0">
                <a:latin typeface="+mn-lt"/>
              </a:rPr>
              <a:t>.</a:t>
            </a:r>
            <a:endParaRPr lang="en-AU" b="0" dirty="0">
              <a:latin typeface="+mn-lt"/>
            </a:endParaRPr>
          </a:p>
          <a:p>
            <a:endParaRPr lang="en-AU"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dirty="0"/>
              <a:t>say the word aloud</a:t>
            </a:r>
          </a:p>
          <a:p>
            <a:pPr marL="171450" indent="-171450">
              <a:buFont typeface="Arial" panose="020B0604020202020204" pitchFamily="34" charset="0"/>
              <a:buChar char="•"/>
            </a:pPr>
            <a:r>
              <a:rPr lang="en-US" dirty="0"/>
              <a:t>identify the target sound, /sh/ in </a:t>
            </a:r>
            <a:r>
              <a:rPr lang="en-US" b="1" dirty="0"/>
              <a:t>chef</a:t>
            </a:r>
          </a:p>
          <a:p>
            <a:pPr marL="171450" indent="-171450">
              <a:buFont typeface="Arial" panose="020B0604020202020204" pitchFamily="34" charset="0"/>
              <a:buChar char="•"/>
            </a:pPr>
            <a:r>
              <a:rPr lang="en-US" dirty="0"/>
              <a:t>segment the individual sounds, recording the relevant letters as they do so</a:t>
            </a:r>
          </a:p>
          <a:p>
            <a:pPr marL="171450" indent="-171450">
              <a:buFont typeface="Arial" panose="020B0604020202020204" pitchFamily="34" charset="0"/>
              <a:buChar char="•"/>
            </a:pPr>
            <a:r>
              <a:rPr lang="en-US" dirty="0"/>
              <a:t>re-read the word to make sure it is correct.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16470265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chef</a:t>
            </a:r>
            <a:r>
              <a:rPr lang="en-US" dirty="0">
                <a:latin typeface="+mn-lt"/>
              </a:rPr>
              <a:t>, </a:t>
            </a:r>
            <a:r>
              <a:rPr lang="en-US" b="1" dirty="0">
                <a:latin typeface="+mn-lt"/>
              </a:rPr>
              <a:t>chameleon</a:t>
            </a:r>
            <a:r>
              <a:rPr lang="en-US" b="0" dirty="0">
                <a:latin typeface="+mn-lt"/>
              </a:rPr>
              <a:t>.</a:t>
            </a:r>
            <a:endParaRPr lang="en-AU" b="0" dirty="0">
              <a:latin typeface="+mn-lt"/>
            </a:endParaRPr>
          </a:p>
          <a:p>
            <a:endParaRPr lang="en-AU"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dirty="0"/>
              <a:t>say the new word aloud</a:t>
            </a:r>
          </a:p>
          <a:p>
            <a:pPr marL="171450" indent="-171450">
              <a:buFont typeface="Arial" panose="020B0604020202020204" pitchFamily="34" charset="0"/>
              <a:buChar char="•"/>
            </a:pPr>
            <a:r>
              <a:rPr lang="en-US" dirty="0"/>
              <a:t>identify the target sound, /k/ in </a:t>
            </a:r>
            <a:r>
              <a:rPr lang="en-US" b="1" dirty="0"/>
              <a:t>chameleon</a:t>
            </a:r>
          </a:p>
          <a:p>
            <a:pPr marL="171450" indent="-171450">
              <a:buFont typeface="Arial" panose="020B0604020202020204" pitchFamily="34" charset="0"/>
              <a:buChar char="•"/>
            </a:pPr>
            <a:r>
              <a:rPr lang="en-US" dirty="0"/>
              <a:t>segment the individual sounds, recording the relevant letters as they do so</a:t>
            </a:r>
          </a:p>
          <a:p>
            <a:pPr marL="171450" indent="-171450">
              <a:buFont typeface="Arial" panose="020B0604020202020204" pitchFamily="34" charset="0"/>
              <a:buChar char="•"/>
            </a:pPr>
            <a:r>
              <a:rPr lang="en-US" dirty="0"/>
              <a:t>re-read the word to make sure it is correct.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17780331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US" b="1" dirty="0">
                <a:latin typeface="+mn-lt"/>
              </a:rPr>
              <a:t>chef</a:t>
            </a:r>
            <a:r>
              <a:rPr lang="en-US" dirty="0">
                <a:latin typeface="+mn-lt"/>
              </a:rPr>
              <a:t>, </a:t>
            </a:r>
            <a:r>
              <a:rPr lang="en-US" b="1" dirty="0">
                <a:latin typeface="+mn-lt"/>
              </a:rPr>
              <a:t>chameleon</a:t>
            </a:r>
            <a:r>
              <a:rPr lang="en-US" b="0" dirty="0">
                <a:latin typeface="+mn-lt"/>
              </a:rPr>
              <a:t>, </a:t>
            </a:r>
            <a:r>
              <a:rPr lang="en-AU" sz="1200" b="1" kern="1200" dirty="0">
                <a:solidFill>
                  <a:schemeClr val="tx1"/>
                </a:solidFill>
                <a:effectLst/>
                <a:latin typeface="+mn-lt"/>
                <a:ea typeface="+mn-ea"/>
                <a:cs typeface="+mn-cs"/>
              </a:rPr>
              <a:t>brochure</a:t>
            </a:r>
            <a:r>
              <a:rPr lang="en-AU" sz="1200" b="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dirty="0"/>
              <a:t>say the new word aloud</a:t>
            </a:r>
          </a:p>
          <a:p>
            <a:pPr marL="171450" indent="-171450">
              <a:buFont typeface="Arial" panose="020B0604020202020204" pitchFamily="34" charset="0"/>
              <a:buChar char="•"/>
            </a:pPr>
            <a:r>
              <a:rPr lang="en-US" dirty="0"/>
              <a:t>identify the target sound, /sh/ in </a:t>
            </a:r>
            <a:r>
              <a:rPr lang="en-US" b="1" dirty="0"/>
              <a:t>brochure</a:t>
            </a:r>
          </a:p>
          <a:p>
            <a:pPr marL="171450" indent="-171450">
              <a:buFont typeface="Arial" panose="020B0604020202020204" pitchFamily="34" charset="0"/>
              <a:buChar char="•"/>
            </a:pPr>
            <a:r>
              <a:rPr lang="en-US" dirty="0"/>
              <a:t>segment the individual sounds, recording the relevant letters as they do so</a:t>
            </a:r>
          </a:p>
          <a:p>
            <a:pPr marL="171450" indent="-171450">
              <a:buFont typeface="Arial" panose="020B0604020202020204" pitchFamily="34" charset="0"/>
              <a:buChar char="•"/>
            </a:pPr>
            <a:r>
              <a:rPr lang="en-US" dirty="0"/>
              <a:t>re-read the word to make sure it is correct.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13796318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Explain to students that </a:t>
            </a:r>
            <a:r>
              <a:rPr lang="en-GB" dirty="0">
                <a:effectLst/>
              </a:rPr>
              <a:t>usually if they come to a word they don’t know with </a:t>
            </a:r>
            <a:r>
              <a:rPr lang="en-GB" b="1" dirty="0">
                <a:effectLst/>
              </a:rPr>
              <a:t>ch</a:t>
            </a:r>
            <a:r>
              <a:rPr lang="en-GB" dirty="0">
                <a:effectLst/>
              </a:rPr>
              <a:t>, they should try the /ch/ sound first, as this is the most common. </a:t>
            </a:r>
          </a:p>
          <a:p>
            <a:pPr marL="0" indent="0">
              <a:buFont typeface="Arial" panose="020B0604020202020204" pitchFamily="34" charset="0"/>
              <a:buNone/>
            </a:pPr>
            <a:endParaRPr lang="en-GB" dirty="0">
              <a:effectLst/>
            </a:endParaRPr>
          </a:p>
          <a:p>
            <a:pPr marL="0" indent="0">
              <a:buFont typeface="Arial" panose="020B0604020202020204" pitchFamily="34" charset="0"/>
              <a:buNone/>
            </a:pPr>
            <a:r>
              <a:rPr lang="en-GB" dirty="0">
                <a:effectLst/>
              </a:rPr>
              <a:t>Say:</a:t>
            </a:r>
          </a:p>
          <a:p>
            <a:pPr marL="171450" indent="-171450">
              <a:buFont typeface="Arial" panose="020B0604020202020204" pitchFamily="34" charset="0"/>
              <a:buChar char="•"/>
            </a:pPr>
            <a:r>
              <a:rPr lang="en-GB" b="0" i="1" dirty="0">
                <a:effectLst/>
              </a:rPr>
              <a:t>/ch/ is the most common sound for </a:t>
            </a:r>
            <a:r>
              <a:rPr lang="en-GB" b="1" i="1" dirty="0">
                <a:effectLst/>
              </a:rPr>
              <a:t>ch</a:t>
            </a:r>
            <a:r>
              <a:rPr lang="en-GB" b="0" i="1" dirty="0">
                <a:effectLst/>
              </a:rPr>
              <a:t>.</a:t>
            </a:r>
          </a:p>
          <a:p>
            <a:pPr marL="171450" indent="-171450">
              <a:buFont typeface="Arial" panose="020B0604020202020204" pitchFamily="34" charset="0"/>
              <a:buChar char="•"/>
            </a:pPr>
            <a:r>
              <a:rPr lang="en-GB" b="0" i="1" dirty="0">
                <a:effectLst/>
              </a:rPr>
              <a:t>Today we are learning </a:t>
            </a:r>
            <a:r>
              <a:rPr lang="en-GB" i="1" dirty="0">
                <a:effectLst/>
              </a:rPr>
              <a:t>the alternative sounds for </a:t>
            </a:r>
            <a:r>
              <a:rPr lang="en-GB" b="1" i="1" dirty="0">
                <a:effectLst/>
              </a:rPr>
              <a:t>ch</a:t>
            </a:r>
            <a:r>
              <a:rPr lang="en-GB" b="0" i="1" dirty="0">
                <a:effectLst/>
              </a:rPr>
              <a:t>: the /k/ sound which is less common, and the /sh/ sound which is the least common.</a:t>
            </a:r>
          </a:p>
          <a:p>
            <a:pPr marL="171450" indent="-171450">
              <a:buFont typeface="Arial" panose="020B0604020202020204" pitchFamily="34" charset="0"/>
              <a:buChar char="•"/>
            </a:pPr>
            <a:r>
              <a:rPr lang="en-GB" b="0" i="1" dirty="0">
                <a:effectLst/>
              </a:rPr>
              <a:t>You can try these new sounds </a:t>
            </a:r>
            <a:r>
              <a:rPr lang="en-GB" i="1" dirty="0">
                <a:effectLst/>
              </a:rPr>
              <a:t>in order of how common they are.</a:t>
            </a:r>
          </a:p>
          <a:p>
            <a:pPr marL="171450" indent="-171450">
              <a:buFont typeface="Arial" panose="020B0604020202020204" pitchFamily="34" charset="0"/>
              <a:buChar char="•"/>
            </a:pPr>
            <a:r>
              <a:rPr lang="en-GB" i="1" dirty="0">
                <a:effectLst/>
              </a:rPr>
              <a:t>After lots of practice reading and spelling words with the new spelling, your brain will map these words so you will be able to use the right sounds automatically.</a:t>
            </a:r>
          </a:p>
          <a:p>
            <a:pPr marL="171450" indent="-171450">
              <a:buFont typeface="Arial" panose="020B0604020202020204" pitchFamily="34" charset="0"/>
              <a:buChar char="•"/>
            </a:pPr>
            <a:endParaRPr lang="en-US" i="1" dirty="0">
              <a:latin typeface="+mn-lt"/>
            </a:endParaRPr>
          </a:p>
          <a:p>
            <a:pPr marL="0" indent="0">
              <a:buFont typeface="Arial" panose="020B0604020202020204" pitchFamily="34" charset="0"/>
              <a:buNone/>
            </a:pPr>
            <a:r>
              <a:rPr lang="en-US" sz="1200" b="0" dirty="0">
                <a:latin typeface="+mn-lt"/>
                <a:cs typeface="Arial" panose="020B0604020202020204" pitchFamily="34" charset="0"/>
              </a:rPr>
              <a:t>Explain how to use the alternative sounds for </a:t>
            </a:r>
            <a:r>
              <a:rPr lang="en-US" sz="1200" b="1" dirty="0">
                <a:latin typeface="+mn-lt"/>
                <a:cs typeface="Arial" panose="020B0604020202020204" pitchFamily="34" charset="0"/>
              </a:rPr>
              <a:t>ch</a:t>
            </a:r>
            <a:r>
              <a:rPr lang="en-US" sz="1200" b="0" dirty="0">
                <a:latin typeface="+mn-lt"/>
                <a:cs typeface="Arial" panose="020B0604020202020204" pitchFamily="34" charset="0"/>
              </a:rPr>
              <a:t> to read the word </a:t>
            </a:r>
            <a:r>
              <a:rPr lang="en-US" sz="1200" b="1" dirty="0">
                <a:latin typeface="+mn-lt"/>
                <a:cs typeface="Arial" panose="020B0604020202020204" pitchFamily="34" charset="0"/>
              </a:rPr>
              <a:t>chaos</a:t>
            </a:r>
            <a:r>
              <a:rPr lang="en-US" sz="1200" b="0" dirty="0">
                <a:latin typeface="+mn-lt"/>
                <a:cs typeface="Arial" panose="020B0604020202020204" pitchFamily="34" charset="0"/>
              </a:rPr>
              <a:t>. Say:</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Try /k/ first.</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If /k/ doesn’t sound right*, try /sh/.</a:t>
            </a:r>
          </a:p>
          <a:p>
            <a:pPr marL="0" indent="0">
              <a:buFont typeface="Arial" panose="020B0604020202020204" pitchFamily="34" charset="0"/>
              <a:buNone/>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using this most to least common sound strategy as you read the word syllable by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and stopping when the word sounds right.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a:p>
            <a:pPr marL="0" indent="0">
              <a:buFont typeface="Arial" panose="020B0604020202020204" pitchFamily="34" charset="0"/>
              <a:buNone/>
            </a:pPr>
            <a:r>
              <a:rPr lang="en-US" dirty="0">
                <a:latin typeface="+mn-lt"/>
              </a:rPr>
              <a:t>*As needed, explain to students that:</a:t>
            </a:r>
          </a:p>
          <a:p>
            <a:pPr marL="171450" indent="-171450">
              <a:buFont typeface="Arial" panose="020B0604020202020204" pitchFamily="34" charset="0"/>
              <a:buChar char="•"/>
            </a:pPr>
            <a:r>
              <a:rPr lang="en-US" dirty="0">
                <a:latin typeface="+mn-lt"/>
              </a:rPr>
              <a:t>a word sounding ‘right’ usually means it is a word you have heard before or a word you know the meaning of</a:t>
            </a:r>
          </a:p>
          <a:p>
            <a:pPr marL="171450" indent="-171450">
              <a:buFont typeface="Arial" panose="020B0604020202020204" pitchFamily="34" charset="0"/>
              <a:buChar char="•"/>
            </a:pPr>
            <a:r>
              <a:rPr lang="en-US" dirty="0">
                <a:latin typeface="+mn-lt"/>
              </a:rPr>
              <a:t>knowing when a word sounds right gets easier as you learn more words and practise reading more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ea typeface="Calibri"/>
                <a:cs typeface="Calibri"/>
              </a:rPr>
              <a:t>Note: You may model covering the relevant parts of the word while you read each syllable.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11745255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b="0" dirty="0">
              <a:latin typeface="+mn-lt"/>
            </a:endParaRPr>
          </a:p>
          <a:p>
            <a:r>
              <a:rPr lang="en-US" b="0" dirty="0">
                <a:latin typeface="+mn-lt"/>
              </a:rPr>
              <a:t>Re-read the first word.</a:t>
            </a:r>
          </a:p>
          <a:p>
            <a:endParaRPr lang="en-US" b="1" dirty="0">
              <a:latin typeface="+mn-lt"/>
            </a:endParaRPr>
          </a:p>
          <a:p>
            <a:pPr marL="0" indent="0">
              <a:buFont typeface="Arial" panose="020B0604020202020204" pitchFamily="34" charset="0"/>
              <a:buNone/>
            </a:pPr>
            <a:r>
              <a:rPr lang="en-US" sz="1200" b="0" dirty="0">
                <a:latin typeface="+mn-lt"/>
                <a:cs typeface="Arial" panose="020B0604020202020204" pitchFamily="34" charset="0"/>
              </a:rPr>
              <a:t>Explain how to use the alternative sounds for </a:t>
            </a:r>
            <a:r>
              <a:rPr lang="en-US" sz="1200" b="1" dirty="0">
                <a:latin typeface="+mn-lt"/>
                <a:cs typeface="Arial" panose="020B0604020202020204" pitchFamily="34" charset="0"/>
              </a:rPr>
              <a:t>ch</a:t>
            </a:r>
            <a:r>
              <a:rPr lang="en-US" sz="1200" b="0" dirty="0">
                <a:latin typeface="+mn-lt"/>
                <a:cs typeface="Arial" panose="020B0604020202020204" pitchFamily="34" charset="0"/>
              </a:rPr>
              <a:t> to read the new word. Say:</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Try /k/ first.</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If /k/ doesn’t sound right, try /sh/.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using this most to least common sound strategy as you read the word syllable by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thinking aloud and stopping when the word sounds right.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39101074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Re-read the first two words.</a:t>
            </a:r>
          </a:p>
          <a:p>
            <a:endParaRPr lang="en-US" b="1" dirty="0">
              <a:latin typeface="+mn-lt"/>
            </a:endParaRPr>
          </a:p>
          <a:p>
            <a:pPr marL="0" indent="0">
              <a:buFont typeface="Arial" panose="020B0604020202020204" pitchFamily="34" charset="0"/>
              <a:buNone/>
            </a:pPr>
            <a:r>
              <a:rPr lang="en-US" sz="1200" b="0" dirty="0">
                <a:latin typeface="+mn-lt"/>
                <a:cs typeface="Arial" panose="020B0604020202020204" pitchFamily="34" charset="0"/>
              </a:rPr>
              <a:t>Explain how to use the alternative sounds for </a:t>
            </a:r>
            <a:r>
              <a:rPr lang="en-US" sz="1200" b="1" dirty="0">
                <a:latin typeface="+mn-lt"/>
                <a:cs typeface="Arial" panose="020B0604020202020204" pitchFamily="34" charset="0"/>
              </a:rPr>
              <a:t>ch</a:t>
            </a:r>
            <a:r>
              <a:rPr lang="en-US" sz="1200" b="0" dirty="0">
                <a:latin typeface="+mn-lt"/>
                <a:cs typeface="Arial" panose="020B0604020202020204" pitchFamily="34" charset="0"/>
              </a:rPr>
              <a:t> to read the new word. Say:</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Try /k/ first.</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If /k/ doesn’t sound right, try /sh/.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using the most to least common sound strategy as you read the word syllable by syllable, thinking aloud and stopping when the word sounds right.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ea typeface="Calibri"/>
                <a:cs typeface="Calibri"/>
              </a:rPr>
              <a:t>Explain that a </a:t>
            </a:r>
            <a:r>
              <a:rPr lang="en-AU" b="1" dirty="0">
                <a:latin typeface="+mn-lt"/>
                <a:ea typeface="Calibri"/>
                <a:cs typeface="Calibri"/>
              </a:rPr>
              <a:t>chandelier </a:t>
            </a:r>
            <a:r>
              <a:rPr lang="en-AU" b="0" dirty="0">
                <a:latin typeface="+mn-lt"/>
                <a:ea typeface="Calibri"/>
                <a:cs typeface="Calibri"/>
              </a:rPr>
              <a:t>is a fancy, sparkling light fitting that hangs from the ceiling.</a:t>
            </a: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25809205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551E1-250C-3F5D-2144-F33B2FA38F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51B759-E9D8-321F-2D08-4A3AB2766200}"/>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5AB630EB-80D9-EA3A-6812-FC0C0955CEFE}"/>
              </a:ext>
            </a:extLst>
          </p:cNvPr>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Re-read the first </a:t>
            </a:r>
            <a:r>
              <a:rPr lang="en-AU" b="0" dirty="0">
                <a:latin typeface="+mn-lt"/>
              </a:rPr>
              <a:t>three words. </a:t>
            </a:r>
          </a:p>
          <a:p>
            <a:endParaRPr lang="en-AU" b="0" dirty="0">
              <a:latin typeface="+mn-lt"/>
              <a:ea typeface="Calibri"/>
              <a:cs typeface="Calibri"/>
            </a:endParaRPr>
          </a:p>
          <a:p>
            <a:pPr marL="0" indent="0">
              <a:buFont typeface="Arial" panose="020B0604020202020204" pitchFamily="34" charset="0"/>
              <a:buNone/>
            </a:pPr>
            <a:r>
              <a:rPr lang="en-US" sz="1200" b="0" dirty="0">
                <a:latin typeface="+mn-lt"/>
                <a:cs typeface="Arial" panose="020B0604020202020204" pitchFamily="34" charset="0"/>
              </a:rPr>
              <a:t>Explain how to use the alternative sounds for </a:t>
            </a:r>
            <a:r>
              <a:rPr lang="en-US" sz="1200" b="1" dirty="0">
                <a:latin typeface="+mn-lt"/>
                <a:cs typeface="Arial" panose="020B0604020202020204" pitchFamily="34" charset="0"/>
              </a:rPr>
              <a:t>ch</a:t>
            </a:r>
            <a:r>
              <a:rPr lang="en-US" sz="1200" b="0" dirty="0">
                <a:latin typeface="+mn-lt"/>
                <a:cs typeface="Arial" panose="020B0604020202020204" pitchFamily="34" charset="0"/>
              </a:rPr>
              <a:t> to read the new word. Say:</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Try /k/ first.</a:t>
            </a:r>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latin typeface="+mn-lt"/>
                <a:ea typeface="+mn-ea"/>
                <a:cs typeface="+mn-cs"/>
              </a:rPr>
              <a:t>If /k/ doesn’t sound right, try /sh/.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using the most to least common sound strategy as you read the word syllable by syllable, thinking aloud and stopping when the word sounds right.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ea typeface="Calibri"/>
                <a:cs typeface="Calibri"/>
              </a:rPr>
              <a:t>Note: You may model covering the relevant parts of the word while you read each syllable.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a typeface="Calibri"/>
              <a:cs typeface="Calibri"/>
            </a:endParaRPr>
          </a:p>
          <a:p>
            <a:r>
              <a:rPr lang="en-AU" b="0" dirty="0">
                <a:latin typeface="+mn-lt"/>
                <a:ea typeface="Calibri"/>
                <a:cs typeface="Calibri"/>
              </a:rPr>
              <a:t>Explain that </a:t>
            </a:r>
            <a:r>
              <a:rPr lang="en-AU" b="1" dirty="0">
                <a:latin typeface="+mn-lt"/>
                <a:ea typeface="Calibri"/>
                <a:cs typeface="Calibri"/>
              </a:rPr>
              <a:t>choreograph</a:t>
            </a:r>
            <a:r>
              <a:rPr lang="en-AU" b="0" dirty="0">
                <a:latin typeface="+mn-lt"/>
                <a:ea typeface="Calibri"/>
                <a:cs typeface="Calibri"/>
              </a:rPr>
              <a:t> means to make up the moves to a dance or performance.</a:t>
            </a:r>
          </a:p>
        </p:txBody>
      </p:sp>
      <p:sp>
        <p:nvSpPr>
          <p:cNvPr id="4" name="Slide Number Placeholder 3">
            <a:extLst>
              <a:ext uri="{FF2B5EF4-FFF2-40B4-BE49-F238E27FC236}">
                <a16:creationId xmlns:a16="http://schemas.microsoft.com/office/drawing/2014/main" id="{4D2A48C0-F025-B5DF-A514-32D4800D64F2}"/>
              </a:ext>
            </a:extLst>
          </p:cNvPr>
          <p:cNvSpPr>
            <a:spLocks noGrp="1"/>
          </p:cNvSpPr>
          <p:nvPr>
            <p:ph type="sldNum" sz="quarter" idx="5"/>
          </p:nvPr>
        </p:nvSpPr>
        <p:spPr/>
        <p:txBody>
          <a:bodyPr/>
          <a:lstStyle/>
          <a:p>
            <a:fld id="{5A44A9DE-4760-4494-A2B3-6554A63B8D88}" type="slidenum">
              <a:rPr lang="en-AU" smtClean="0"/>
              <a:t>28</a:t>
            </a:fld>
            <a:endParaRPr lang="en-AU" dirty="0"/>
          </a:p>
        </p:txBody>
      </p:sp>
    </p:spTree>
    <p:extLst>
      <p:ext uri="{BB962C8B-B14F-4D97-AF65-F5344CB8AC3E}">
        <p14:creationId xmlns:p14="http://schemas.microsoft.com/office/powerpoint/2010/main" val="25133897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US"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Students participate in:</a:t>
            </a:r>
            <a:endParaRPr lang="en-US"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reading the word syllable by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using the most to least common sound strategy:</a:t>
            </a:r>
            <a:endParaRPr lang="en-US" dirty="0">
              <a:latin typeface="+mn-lt"/>
              <a:ea typeface="Calibri"/>
              <a:cs typeface="Calibri"/>
            </a:endParaRP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latin typeface="+mn-lt"/>
                <a:ea typeface="+mn-ea"/>
                <a:cs typeface="+mn-cs"/>
              </a:rPr>
              <a:t>try /k/ first</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latin typeface="+mn-lt"/>
                <a:ea typeface="+mn-ea"/>
                <a:cs typeface="+mn-cs"/>
              </a:rPr>
              <a:t>if /k/ doesn’t sound right</a:t>
            </a:r>
            <a:r>
              <a:rPr lang="en-US" i="0" dirty="0"/>
              <a:t>,</a:t>
            </a:r>
            <a:r>
              <a:rPr lang="en-US" sz="1200" b="0" i="0" kern="1200" dirty="0">
                <a:solidFill>
                  <a:schemeClr val="tx1"/>
                </a:solidFill>
                <a:latin typeface="+mn-lt"/>
                <a:ea typeface="+mn-ea"/>
                <a:cs typeface="+mn-cs"/>
              </a:rPr>
              <a:t> try /sh/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stopping when the word sounds right or sounds like a word they know.</a:t>
            </a:r>
            <a:endParaRPr lang="en-US"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dirty="0"/>
          </a:p>
        </p:txBody>
      </p:sp>
    </p:spTree>
    <p:extLst>
      <p:ext uri="{BB962C8B-B14F-4D97-AF65-F5344CB8AC3E}">
        <p14:creationId xmlns:p14="http://schemas.microsoft.com/office/powerpoint/2010/main" val="155958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147A5-90D5-2229-88C2-B4DD330C3D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C74EEB-68F0-59C6-537A-99F5E2467354}"/>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58B4E622-5081-E0E2-CAAE-5D096A9E2C8C}"/>
              </a:ext>
            </a:extLst>
          </p:cNvPr>
          <p:cNvSpPr>
            <a:spLocks noGrp="1"/>
          </p:cNvSpPr>
          <p:nvPr>
            <p:ph type="body" idx="1"/>
          </p:nvPr>
        </p:nvSpPr>
        <p:spPr/>
        <p:txBody>
          <a:bodyPr/>
          <a:lstStyle/>
          <a:p>
            <a:r>
              <a:rPr lang="en-US" b="1" dirty="0">
                <a:latin typeface="+mn-lt"/>
              </a:rPr>
              <a:t>Review</a:t>
            </a:r>
          </a:p>
          <a:p>
            <a:endParaRPr lang="en-US" b="0" dirty="0">
              <a:latin typeface="+mn-lt"/>
            </a:endParaRPr>
          </a:p>
          <a:p>
            <a:pPr marL="171450" indent="-171450">
              <a:buFont typeface="Arial" panose="020B0604020202020204" pitchFamily="34" charset="0"/>
              <a:buChar char="•"/>
            </a:pPr>
            <a:r>
              <a:rPr lang="en-US" b="0" dirty="0">
                <a:latin typeface="+mn-lt"/>
              </a:rPr>
              <a:t>Point to the spelling pattern </a:t>
            </a:r>
            <a:r>
              <a:rPr lang="en-US" b="1" dirty="0">
                <a:latin typeface="+mn-lt"/>
              </a:rPr>
              <a:t>w-a </a:t>
            </a:r>
            <a:r>
              <a:rPr lang="en-US" b="0" dirty="0">
                <a:latin typeface="+mn-lt"/>
              </a:rPr>
              <a:t>and ask students what sound </a:t>
            </a:r>
            <a:r>
              <a:rPr lang="en-US" b="1" dirty="0">
                <a:latin typeface="+mn-lt"/>
              </a:rPr>
              <a:t>a</a:t>
            </a:r>
            <a:r>
              <a:rPr lang="en-US" b="0" dirty="0">
                <a:latin typeface="+mn-lt"/>
              </a:rPr>
              <a:t> says after </a:t>
            </a:r>
            <a:r>
              <a:rPr lang="en-US" b="1" dirty="0">
                <a:latin typeface="+mn-lt"/>
              </a:rPr>
              <a:t>w</a:t>
            </a:r>
            <a:r>
              <a:rPr lang="en-US" b="0" dirty="0">
                <a:latin typeface="+mn-lt"/>
              </a:rPr>
              <a:t> in a word (/o/).</a:t>
            </a:r>
          </a:p>
          <a:p>
            <a:pPr marL="171450" indent="-171450">
              <a:buFont typeface="Arial" panose="020B0604020202020204" pitchFamily="34" charset="0"/>
              <a:buChar char="•"/>
            </a:pPr>
            <a:r>
              <a:rPr lang="en-US" b="0" dirty="0">
                <a:latin typeface="+mn-lt"/>
              </a:rPr>
              <a:t>Point to the spelling pattern </a:t>
            </a:r>
            <a:r>
              <a:rPr lang="en-US" b="1" dirty="0">
                <a:latin typeface="+mn-lt"/>
              </a:rPr>
              <a:t>w-ar </a:t>
            </a:r>
            <a:r>
              <a:rPr lang="en-US" b="0" dirty="0">
                <a:latin typeface="+mn-lt"/>
              </a:rPr>
              <a:t>and ask students what sound </a:t>
            </a:r>
            <a:r>
              <a:rPr lang="en-US" b="1" dirty="0">
                <a:latin typeface="+mn-lt"/>
              </a:rPr>
              <a:t>ar</a:t>
            </a:r>
            <a:r>
              <a:rPr lang="en-US" b="0" dirty="0">
                <a:latin typeface="+mn-lt"/>
              </a:rPr>
              <a:t> says after </a:t>
            </a:r>
            <a:r>
              <a:rPr lang="en-US" b="1" dirty="0">
                <a:latin typeface="+mn-lt"/>
              </a:rPr>
              <a:t>w</a:t>
            </a:r>
            <a:r>
              <a:rPr lang="en-US" b="0" dirty="0">
                <a:latin typeface="+mn-lt"/>
              </a:rPr>
              <a:t> in a word (/or/).</a:t>
            </a:r>
          </a:p>
          <a:p>
            <a:pPr marL="171450" indent="-171450">
              <a:buFont typeface="Arial" panose="020B0604020202020204" pitchFamily="34" charset="0"/>
              <a:buChar char="•"/>
            </a:pPr>
            <a:r>
              <a:rPr lang="en-US" b="0" dirty="0">
                <a:latin typeface="+mn-lt"/>
              </a:rPr>
              <a:t>Prompt students to say the mnemonic phrase</a:t>
            </a:r>
            <a:r>
              <a:rPr lang="en-US" b="0" dirty="0">
                <a:solidFill>
                  <a:schemeClr val="tx1"/>
                </a:solidFill>
                <a:latin typeface="+mn-lt"/>
              </a:rPr>
              <a:t>, </a:t>
            </a:r>
            <a:r>
              <a:rPr lang="en-US" sz="1200" b="1" dirty="0">
                <a:solidFill>
                  <a:srgbClr val="4557AD"/>
                </a:solidFill>
                <a:latin typeface="Tenorite" pitchFamily="2" charset="0"/>
                <a:ea typeface="Verdana" panose="020B0604030504040204" pitchFamily="34" charset="0"/>
                <a:cs typeface="Verdana" panose="020B0604030504040204" pitchFamily="34" charset="0"/>
              </a:rPr>
              <a:t>The s</a:t>
            </a:r>
            <a:r>
              <a:rPr lang="en-US" sz="1200" b="1" u="sng" dirty="0">
                <a:solidFill>
                  <a:srgbClr val="4557AD"/>
                </a:solidFill>
                <a:latin typeface="Tenorite" pitchFamily="2" charset="0"/>
                <a:ea typeface="Verdana" panose="020B0604030504040204" pitchFamily="34" charset="0"/>
                <a:cs typeface="Verdana" panose="020B0604030504040204" pitchFamily="34" charset="0"/>
              </a:rPr>
              <a:t>wa</a:t>
            </a:r>
            <a:r>
              <a:rPr lang="en-US" sz="1200" b="1" dirty="0">
                <a:solidFill>
                  <a:srgbClr val="4557AD"/>
                </a:solidFill>
                <a:latin typeface="Tenorite" pitchFamily="2" charset="0"/>
                <a:ea typeface="Verdana" panose="020B0604030504040204" pitchFamily="34" charset="0"/>
                <a:cs typeface="Verdana" panose="020B0604030504040204" pitchFamily="34" charset="0"/>
              </a:rPr>
              <a:t>n is </a:t>
            </a:r>
            <a:r>
              <a:rPr lang="en-US" sz="1200" b="1" u="sng" dirty="0">
                <a:solidFill>
                  <a:srgbClr val="4557AD"/>
                </a:solidFill>
                <a:latin typeface="Tenorite" pitchFamily="2" charset="0"/>
                <a:ea typeface="Verdana" panose="020B0604030504040204" pitchFamily="34" charset="0"/>
                <a:cs typeface="Verdana" panose="020B0604030504040204" pitchFamily="34" charset="0"/>
              </a:rPr>
              <a:t>war</a:t>
            </a:r>
            <a:r>
              <a:rPr lang="en-US" sz="1200" b="1" dirty="0">
                <a:solidFill>
                  <a:srgbClr val="4557AD"/>
                </a:solidFill>
                <a:latin typeface="Tenorite" pitchFamily="2" charset="0"/>
                <a:ea typeface="Verdana" panose="020B0604030504040204" pitchFamily="34" charset="0"/>
                <a:cs typeface="Verdana" panose="020B0604030504040204" pitchFamily="34" charset="0"/>
              </a:rPr>
              <a:t>m</a:t>
            </a:r>
            <a:r>
              <a:rPr lang="en-US" sz="1200" b="0" dirty="0">
                <a:solidFill>
                  <a:srgbClr val="4557AD"/>
                </a:solidFill>
                <a:latin typeface="Tenorite" pitchFamily="2" charset="0"/>
                <a:ea typeface="Verdana" panose="020B0604030504040204" pitchFamily="34" charset="0"/>
                <a:cs typeface="Verdana" panose="020B0604030504040204" pitchFamily="34" charset="0"/>
              </a:rPr>
              <a:t>.</a:t>
            </a:r>
            <a:endParaRPr lang="en-AU" sz="1200" b="0" dirty="0">
              <a:solidFill>
                <a:srgbClr val="4557AD"/>
              </a:solidFill>
            </a:endParaRPr>
          </a:p>
          <a:p>
            <a:r>
              <a:rPr lang="en-US" b="0" dirty="0">
                <a:latin typeface="+mn-lt"/>
              </a:rPr>
              <a:t> </a:t>
            </a: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AU" dirty="0"/>
          </a:p>
        </p:txBody>
      </p:sp>
      <p:sp>
        <p:nvSpPr>
          <p:cNvPr id="4" name="Slide Number Placeholder 3">
            <a:extLst>
              <a:ext uri="{FF2B5EF4-FFF2-40B4-BE49-F238E27FC236}">
                <a16:creationId xmlns:a16="http://schemas.microsoft.com/office/drawing/2014/main" id="{389D404D-0FD7-9D8A-DAC1-D9CED6B1660B}"/>
              </a:ext>
            </a:extLst>
          </p:cNvPr>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26244704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reading the word syllable by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using the most to least common sound strategy:</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latin typeface="+mn-lt"/>
                <a:ea typeface="+mn-ea"/>
                <a:cs typeface="+mn-cs"/>
              </a:rPr>
              <a:t>try /k/ first</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latin typeface="+mn-lt"/>
                <a:ea typeface="+mn-ea"/>
                <a:cs typeface="+mn-cs"/>
              </a:rPr>
              <a:t>if /k/ doesn’t sound right</a:t>
            </a:r>
            <a:r>
              <a:rPr lang="en-US" i="0" dirty="0"/>
              <a:t>,</a:t>
            </a:r>
            <a:r>
              <a:rPr lang="en-US" sz="1200" b="0" i="0" kern="1200" dirty="0">
                <a:solidFill>
                  <a:schemeClr val="tx1"/>
                </a:solidFill>
                <a:latin typeface="+mn-lt"/>
                <a:ea typeface="+mn-ea"/>
                <a:cs typeface="+mn-cs"/>
              </a:rPr>
              <a:t> try /sh/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stopping when the word sounds right or sounds like a word they know.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a:t>Explain that </a:t>
            </a:r>
            <a:r>
              <a:rPr lang="en-AU" b="1" dirty="0"/>
              <a:t>chemistry</a:t>
            </a:r>
            <a:r>
              <a:rPr lang="en-AU" dirty="0"/>
              <a:t> is the scientific study of what things are made up of and how things can mix together and change.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dirty="0"/>
          </a:p>
        </p:txBody>
      </p:sp>
    </p:spTree>
    <p:extLst>
      <p:ext uri="{BB962C8B-B14F-4D97-AF65-F5344CB8AC3E}">
        <p14:creationId xmlns:p14="http://schemas.microsoft.com/office/powerpoint/2010/main" val="18201643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new word, students participate 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reading the word syllable by syllable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using the most to least common sound strategy:</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latin typeface="+mn-lt"/>
                <a:ea typeface="+mn-ea"/>
                <a:cs typeface="+mn-cs"/>
              </a:rPr>
              <a:t>try /k/ first</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latin typeface="+mn-lt"/>
                <a:ea typeface="+mn-ea"/>
                <a:cs typeface="+mn-cs"/>
              </a:rPr>
              <a:t>if /k/ doesn’t sound right, try /sh/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stopping when the word sounds right or sounds like a word they know.</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dirty="0"/>
          </a:p>
        </p:txBody>
      </p:sp>
    </p:spTree>
    <p:extLst>
      <p:ext uri="{BB962C8B-B14F-4D97-AF65-F5344CB8AC3E}">
        <p14:creationId xmlns:p14="http://schemas.microsoft.com/office/powerpoint/2010/main" val="10030619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34691-519B-FC9C-13DC-E325C7907F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E10CAF-9C58-BDB3-D661-6F988E1893C2}"/>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875EC2DC-A651-E42D-24BE-EE9BC171BCE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Prompt students to re-read the first three words.</a:t>
            </a:r>
            <a:endParaRPr lang="en-US"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latin typeface="+mn-lt"/>
              </a:rPr>
              <a:t>To read the new word, students participate in:</a:t>
            </a:r>
            <a:endParaRPr lang="en-US"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reading the word syllable by syllable</a:t>
            </a:r>
            <a:endParaRPr lang="en-US"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using the most to least common sound strategy:</a:t>
            </a:r>
            <a:endParaRPr lang="en-US" dirty="0">
              <a:latin typeface="+mn-lt"/>
              <a:ea typeface="Calibri"/>
              <a:cs typeface="Calibri"/>
            </a:endParaRP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latin typeface="+mn-lt"/>
                <a:ea typeface="+mn-ea"/>
                <a:cs typeface="+mn-cs"/>
              </a:rPr>
              <a:t>try /k/ first</a:t>
            </a:r>
          </a:p>
          <a:p>
            <a:pPr marL="6286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latin typeface="+mn-lt"/>
                <a:ea typeface="+mn-ea"/>
                <a:cs typeface="+mn-cs"/>
              </a:rPr>
              <a:t>if /k/ doesn’t sound right</a:t>
            </a:r>
            <a:r>
              <a:rPr lang="en-US" i="0" dirty="0"/>
              <a:t>,</a:t>
            </a:r>
            <a:r>
              <a:rPr lang="en-US" sz="1200" b="0" i="0" kern="1200" dirty="0">
                <a:solidFill>
                  <a:schemeClr val="tx1"/>
                </a:solidFill>
                <a:latin typeface="+mn-lt"/>
                <a:ea typeface="+mn-ea"/>
                <a:cs typeface="+mn-cs"/>
              </a:rPr>
              <a:t> try /sh/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stopping when the word sounds right or sounds like a word they know.</a:t>
            </a:r>
            <a:endParaRPr lang="en-US" dirty="0">
              <a:latin typeface="+mn-lt"/>
              <a:ea typeface="Calibri"/>
              <a:cs typeface="Calibri"/>
            </a:endParaRPr>
          </a:p>
          <a:p>
            <a:endParaRPr lang="en-AU" dirty="0"/>
          </a:p>
        </p:txBody>
      </p:sp>
      <p:sp>
        <p:nvSpPr>
          <p:cNvPr id="4" name="Slide Number Placeholder 3">
            <a:extLst>
              <a:ext uri="{FF2B5EF4-FFF2-40B4-BE49-F238E27FC236}">
                <a16:creationId xmlns:a16="http://schemas.microsoft.com/office/drawing/2014/main" id="{CD7BBC1B-E485-FC8A-0117-C687ADE2666E}"/>
              </a:ext>
            </a:extLst>
          </p:cNvPr>
          <p:cNvSpPr>
            <a:spLocks noGrp="1"/>
          </p:cNvSpPr>
          <p:nvPr>
            <p:ph type="sldNum" sz="quarter" idx="5"/>
          </p:nvPr>
        </p:nvSpPr>
        <p:spPr/>
        <p:txBody>
          <a:bodyPr/>
          <a:lstStyle/>
          <a:p>
            <a:fld id="{5A44A9DE-4760-4494-A2B3-6554A63B8D88}" type="slidenum">
              <a:rPr lang="en-AU" smtClean="0"/>
              <a:t>32</a:t>
            </a:fld>
            <a:endParaRPr lang="en-AU" dirty="0"/>
          </a:p>
        </p:txBody>
      </p:sp>
    </p:spTree>
    <p:extLst>
      <p:ext uri="{BB962C8B-B14F-4D97-AF65-F5344CB8AC3E}">
        <p14:creationId xmlns:p14="http://schemas.microsoft.com/office/powerpoint/2010/main" val="17620936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b="1"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Explain to students that in this lesson, they will learn two irregular words (</a:t>
            </a:r>
            <a:r>
              <a:rPr lang="en-US" sz="1200" b="1" kern="1200" dirty="0">
                <a:effectLst/>
                <a:latin typeface="+mn-lt"/>
                <a:ea typeface="Times New Roman" panose="02020603050405020304" pitchFamily="18" charset="0"/>
              </a:rPr>
              <a:t>build </a:t>
            </a:r>
            <a:r>
              <a:rPr lang="en-US" sz="1200" kern="1200" dirty="0">
                <a:effectLst/>
                <a:latin typeface="+mn-lt"/>
                <a:ea typeface="Times New Roman" panose="02020603050405020304" pitchFamily="18" charset="0"/>
              </a:rPr>
              <a:t>and </a:t>
            </a:r>
            <a:r>
              <a:rPr lang="en-US" sz="1200" b="1" kern="1200" dirty="0">
                <a:effectLst/>
                <a:latin typeface="+mn-lt"/>
                <a:ea typeface="Times New Roman" panose="02020603050405020304" pitchFamily="18" charset="0"/>
              </a:rPr>
              <a:t>ocean</a:t>
            </a:r>
            <a:r>
              <a:rPr lang="en-US" sz="1200" kern="1200" dirty="0">
                <a:effectLst/>
                <a:latin typeface="+mn-lt"/>
                <a:ea typeface="Times New Roman" panose="02020603050405020304" pitchFamily="18" charset="0"/>
              </a:rPr>
              <a:t>). </a:t>
            </a:r>
            <a:endParaRPr lang="en-US" sz="1200" b="1" kern="1200" dirty="0">
              <a:effectLst/>
              <a:latin typeface="+mn-lt"/>
              <a:ea typeface="Times New Roman" panose="02020603050405020304" pitchFamily="18" charset="0"/>
            </a:endParaRP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endParaRPr lang="en-AU" sz="1200" dirty="0">
              <a:effectLst/>
              <a:latin typeface="+mn-lt"/>
              <a:ea typeface="Times New Roman" panose="02020603050405020304" pitchFamily="18" charset="0"/>
            </a:endParaRPr>
          </a:p>
          <a:p>
            <a:r>
              <a:rPr lang="en-AU" sz="1200" dirty="0">
                <a:effectLst/>
                <a:latin typeface="+mn-lt"/>
                <a:ea typeface="Times New Roman" panose="02020603050405020304" pitchFamily="18" charset="0"/>
              </a:rPr>
              <a:t>Start with </a:t>
            </a:r>
            <a:r>
              <a:rPr lang="en-AU" sz="1200" b="1" dirty="0">
                <a:effectLst/>
                <a:latin typeface="+mn-lt"/>
                <a:ea typeface="Times New Roman" panose="02020603050405020304" pitchFamily="18" charset="0"/>
              </a:rPr>
              <a:t>build</a:t>
            </a:r>
            <a:r>
              <a:rPr lang="en-AU" sz="1200" dirty="0">
                <a:effectLst/>
                <a:latin typeface="+mn-lt"/>
                <a:ea typeface="Times New Roman" panose="02020603050405020304" pitchFamily="18" charset="0"/>
              </a:rPr>
              <a:t>. </a:t>
            </a:r>
          </a:p>
          <a:p>
            <a:pPr marL="172800" lvl="0" indent="-172800">
              <a:buFont typeface="+mj-lt"/>
              <a:buAutoNum type="arabicPeriod"/>
            </a:pPr>
            <a:r>
              <a:rPr lang="en-US" sz="1200" i="0" kern="1200" dirty="0">
                <a:effectLst/>
                <a:latin typeface="+mn-lt"/>
                <a:ea typeface="Times New Roman" panose="02020603050405020304" pitchFamily="18" charset="0"/>
              </a:rPr>
              <a:t>Tell students the word you are going to spell.</a:t>
            </a:r>
          </a:p>
          <a:p>
            <a:pPr marL="172800" lvl="0" indent="-172800">
              <a:buFont typeface="+mj-lt"/>
              <a:buAutoNum type="arabicPeriod"/>
            </a:pPr>
            <a:r>
              <a:rPr lang="en-US" sz="1200" i="0" kern="1200" dirty="0">
                <a:effectLst/>
                <a:latin typeface="+mn-lt"/>
                <a:ea typeface="Times New Roman" panose="02020603050405020304" pitchFamily="18" charset="0"/>
              </a:rPr>
              <a:t>Use the word in a sentence for context, for example: </a:t>
            </a:r>
            <a:r>
              <a:rPr lang="en-AU" sz="1200" b="1" i="0" kern="1200" dirty="0">
                <a:effectLst/>
                <a:latin typeface="+mn-lt"/>
                <a:ea typeface="Times New Roman" panose="02020603050405020304" pitchFamily="18" charset="0"/>
              </a:rPr>
              <a:t>She started to build the wall brick by brick.</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Say the sounds in the word: </a:t>
            </a:r>
            <a:r>
              <a:rPr lang="en-AU" sz="1200" b="1" i="0" dirty="0">
                <a:effectLst/>
                <a:latin typeface="+mn-lt"/>
                <a:ea typeface="Times New Roman" panose="02020603050405020304" pitchFamily="18" charset="0"/>
                <a:cs typeface="Calibri" panose="020F0502020204030204" pitchFamily="34" charset="0"/>
              </a:rPr>
              <a:t>b/ui/l/d</a:t>
            </a:r>
            <a:r>
              <a:rPr lang="en-AU" sz="1200" b="0" i="0" dirty="0">
                <a:effectLst/>
                <a:latin typeface="+mn-lt"/>
                <a:ea typeface="Times New Roman" panose="02020603050405020304" pitchFamily="18" charset="0"/>
                <a:cs typeface="Calibri" panose="020F0502020204030204" pitchFamily="34" charset="0"/>
              </a:rPr>
              <a:t>.</a:t>
            </a:r>
            <a:endParaRPr lang="en-AU" sz="1200" b="0" i="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i="0" u="sng"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i="0" dirty="0">
                <a:effectLst/>
                <a:latin typeface="+mn-lt"/>
                <a:ea typeface="Times New Roman" panose="02020603050405020304" pitchFamily="18" charset="0"/>
                <a:cs typeface="Calibri" panose="020F0502020204030204" pitchFamily="34" charset="0"/>
              </a:rPr>
              <a:t>Circle the irregular part of the word, in this case </a:t>
            </a:r>
            <a:r>
              <a:rPr lang="en-AU" sz="1200" b="1" i="0" dirty="0">
                <a:effectLst/>
                <a:latin typeface="+mn-lt"/>
                <a:ea typeface="Times New Roman" panose="02020603050405020304" pitchFamily="18" charset="0"/>
                <a:cs typeface="Calibri" panose="020F0502020204030204" pitchFamily="34" charset="0"/>
              </a:rPr>
              <a:t>ui</a:t>
            </a:r>
            <a:r>
              <a:rPr lang="en-AU" sz="1200" i="0" dirty="0">
                <a:effectLst/>
                <a:latin typeface="+mn-lt"/>
                <a:ea typeface="Times New Roman" panose="02020603050405020304" pitchFamily="18" charset="0"/>
                <a:cs typeface="Calibri" panose="020F0502020204030204" pitchFamily="34" charset="0"/>
              </a:rPr>
              <a:t> saying /i/.</a:t>
            </a:r>
          </a:p>
          <a:p>
            <a:pPr marL="172800" lvl="0" indent="-172800">
              <a:lnSpc>
                <a:spcPct val="106000"/>
              </a:lnSpc>
              <a:spcAft>
                <a:spcPts val="800"/>
              </a:spcAft>
              <a:buFont typeface="+mj-lt"/>
              <a:buAutoNum type="arabicPeriod"/>
            </a:pPr>
            <a:r>
              <a:rPr lang="en-AU" sz="1200" i="0" kern="0" dirty="0">
                <a:effectLst/>
                <a:latin typeface="+mn-lt"/>
                <a:ea typeface="Times New Roman" panose="02020603050405020304" pitchFamily="18" charset="0"/>
              </a:rPr>
              <a:t>Spell the word orally, for example: </a:t>
            </a:r>
            <a:r>
              <a:rPr lang="en-AU" sz="1200" b="1" i="0" kern="0" dirty="0">
                <a:effectLst/>
                <a:latin typeface="+mn-lt"/>
                <a:ea typeface="Times New Roman" panose="02020603050405020304" pitchFamily="18" charset="0"/>
              </a:rPr>
              <a:t>b-ui-l-d </a:t>
            </a:r>
            <a:r>
              <a:rPr lang="en-AU" sz="1200" i="0" kern="0" dirty="0">
                <a:effectLst/>
                <a:latin typeface="+mn-lt"/>
                <a:ea typeface="Times New Roman" panose="02020603050405020304" pitchFamily="18" charset="0"/>
              </a:rPr>
              <a:t>spells </a:t>
            </a:r>
            <a:r>
              <a:rPr lang="en-AU" sz="1200" b="1" i="0" kern="0" dirty="0">
                <a:effectLst/>
                <a:latin typeface="+mn-lt"/>
                <a:ea typeface="Times New Roman" panose="02020603050405020304" pitchFamily="18" charset="0"/>
              </a:rPr>
              <a:t>build</a:t>
            </a:r>
            <a:r>
              <a:rPr lang="en-AU" sz="1200" b="0" i="0" kern="0" dirty="0">
                <a:effectLst/>
                <a:latin typeface="+mn-lt"/>
                <a:ea typeface="Times New Roman" panose="02020603050405020304" pitchFamily="18" charset="0"/>
              </a:rPr>
              <a:t>.</a:t>
            </a:r>
            <a:r>
              <a:rPr lang="en-AU" sz="1200" b="1" i="0" kern="0" dirty="0">
                <a:effectLst/>
                <a:latin typeface="+mn-lt"/>
                <a:ea typeface="Times New Roman" panose="02020603050405020304" pitchFamily="18" charset="0"/>
              </a:rPr>
              <a:t> </a:t>
            </a:r>
          </a:p>
          <a:p>
            <a:pPr marL="172800" lvl="0" indent="-172800">
              <a:lnSpc>
                <a:spcPct val="106000"/>
              </a:lnSpc>
              <a:spcAft>
                <a:spcPts val="800"/>
              </a:spcAft>
              <a:buFont typeface="+mj-lt"/>
              <a:buAutoNum type="arabicPeriod"/>
            </a:pPr>
            <a:endParaRPr lang="en-AU" sz="1200" b="1" i="0" kern="0" dirty="0">
              <a:effectLst/>
              <a:latin typeface="+mn-lt"/>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AU" sz="1200" b="1" i="0" kern="0" dirty="0">
              <a:effectLst/>
              <a:latin typeface="+mn-lt"/>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dirty="0"/>
          </a:p>
        </p:txBody>
      </p:sp>
    </p:spTree>
    <p:extLst>
      <p:ext uri="{BB962C8B-B14F-4D97-AF65-F5344CB8AC3E}">
        <p14:creationId xmlns:p14="http://schemas.microsoft.com/office/powerpoint/2010/main" val="31753586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 </a:t>
            </a:r>
          </a:p>
          <a:p>
            <a:pPr>
              <a:lnSpc>
                <a:spcPct val="106000"/>
              </a:lnSpc>
              <a:spcAft>
                <a:spcPts val="800"/>
              </a:spcAft>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i="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i="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Say the sounds in the word.</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Draw four horizontal lines for each sound in the word.</a:t>
            </a:r>
          </a:p>
          <a:p>
            <a:pPr marL="172800" lvl="0" indent="-172800">
              <a:lnSpc>
                <a:spcPct val="106000"/>
              </a:lnSpc>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i="0" dirty="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Circle the irregular part of the word, in this case </a:t>
            </a:r>
            <a:r>
              <a:rPr lang="en-AU" sz="1200" b="1" i="0" dirty="0">
                <a:effectLst/>
                <a:latin typeface="+mn-lt"/>
                <a:ea typeface="Times New Roman" panose="02020603050405020304" pitchFamily="18" charset="0"/>
                <a:cs typeface="Calibri" panose="020F0502020204030204" pitchFamily="34" charset="0"/>
              </a:rPr>
              <a:t>ui</a:t>
            </a:r>
            <a:r>
              <a:rPr lang="en-AU" sz="1200" i="0" dirty="0">
                <a:effectLst/>
                <a:latin typeface="+mn-lt"/>
                <a:ea typeface="Times New Roman" panose="02020603050405020304" pitchFamily="18" charset="0"/>
                <a:cs typeface="Calibri" panose="020F0502020204030204" pitchFamily="34" charset="0"/>
              </a:rPr>
              <a:t> saying /i/.</a:t>
            </a:r>
            <a:endParaRPr lang="en-AU" b="1" kern="0" dirty="0">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kern="0" dirty="0">
                <a:effectLst/>
                <a:latin typeface="+mn-lt"/>
                <a:ea typeface="Times New Roman" panose="02020603050405020304" pitchFamily="18" charset="0"/>
              </a:rPr>
              <a:t>Spell the word orally.</a:t>
            </a:r>
          </a:p>
          <a:p>
            <a:pPr marL="172800" lvl="0" indent="-172800">
              <a:lnSpc>
                <a:spcPct val="106000"/>
              </a:lnSpc>
              <a:spcAft>
                <a:spcPts val="800"/>
              </a:spcAft>
              <a:buFont typeface="+mj-lt"/>
              <a:buAutoNum type="arabicPeriod"/>
            </a:pPr>
            <a:r>
              <a:rPr lang="en-AU" sz="1200" b="0" i="0" kern="0" dirty="0">
                <a:effectLst/>
                <a:latin typeface="+mn-lt"/>
                <a:ea typeface="Times New Roman" panose="02020603050405020304" pitchFamily="18" charset="0"/>
              </a:rPr>
              <a:t>Repeat once more. </a:t>
            </a:r>
            <a:endParaRPr lang="en-US" dirty="0"/>
          </a:p>
          <a:p>
            <a:pPr marL="172800" lvl="0" indent="-172800">
              <a:lnSpc>
                <a:spcPct val="106000"/>
              </a:lnSpc>
              <a:buFont typeface="+mj-lt"/>
              <a:buAutoNum type="arabicPeriod"/>
            </a:pPr>
            <a:endParaRPr lang="en-AU" i="1"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dirty="0"/>
          </a:p>
        </p:txBody>
      </p:sp>
    </p:spTree>
    <p:extLst>
      <p:ext uri="{BB962C8B-B14F-4D97-AF65-F5344CB8AC3E}">
        <p14:creationId xmlns:p14="http://schemas.microsoft.com/office/powerpoint/2010/main" val="13373322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BCF56-DFFE-19F6-16B2-EEE5AE6504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827C0-B5C1-E18E-3ABB-C9362C96B280}"/>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37ADDE4-4CD1-CE7E-0AAE-A4E81FFEEEB0}"/>
              </a:ext>
            </a:extLst>
          </p:cNvPr>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words, including letter–sound correspondences that have not yet been taught.</a:t>
            </a:r>
          </a:p>
          <a:p>
            <a:pPr marL="0" lvl="0" indent="0">
              <a:lnSpc>
                <a:spcPct val="106000"/>
              </a:lnSpc>
              <a:spcAft>
                <a:spcPts val="800"/>
              </a:spcAft>
              <a:buFont typeface="+mj-lt"/>
              <a:buNone/>
            </a:pPr>
            <a:endParaRPr lang="en-AU" sz="1200" b="1" i="0" kern="0" dirty="0">
              <a:effectLst/>
              <a:latin typeface="+mn-lt"/>
              <a:ea typeface="Times New Roman" panose="02020603050405020304" pitchFamily="18" charset="0"/>
            </a:endParaRPr>
          </a:p>
          <a:p>
            <a:pPr marL="0" lvl="0" indent="0">
              <a:lnSpc>
                <a:spcPct val="106000"/>
              </a:lnSpc>
              <a:spcAft>
                <a:spcPts val="800"/>
              </a:spcAft>
              <a:buFont typeface="+mj-lt"/>
              <a:buNone/>
            </a:pPr>
            <a:r>
              <a:rPr lang="en-AU" sz="1200" b="0" i="0" kern="0" dirty="0">
                <a:effectLst/>
                <a:latin typeface="+mn-lt"/>
                <a:ea typeface="Times New Roman" panose="02020603050405020304" pitchFamily="18" charset="0"/>
              </a:rPr>
              <a:t>Repeat with </a:t>
            </a:r>
            <a:r>
              <a:rPr lang="en-AU" sz="1200" b="1" i="0" kern="0" dirty="0">
                <a:effectLst/>
                <a:latin typeface="+mn-lt"/>
                <a:ea typeface="Times New Roman" panose="02020603050405020304" pitchFamily="18" charset="0"/>
              </a:rPr>
              <a:t>ocean</a:t>
            </a:r>
            <a:r>
              <a:rPr lang="en-AU" sz="1200" b="0" i="0" kern="0" dirty="0">
                <a:effectLst/>
                <a:latin typeface="+mn-lt"/>
                <a:ea typeface="Times New Roman" panose="02020603050405020304" pitchFamily="18" charset="0"/>
              </a:rPr>
              <a:t>. </a:t>
            </a:r>
          </a:p>
          <a:p>
            <a:pPr marL="172800" lvl="0" indent="-172800">
              <a:buFont typeface="+mj-lt"/>
              <a:buAutoNum type="arabicPeriod"/>
            </a:pPr>
            <a:r>
              <a:rPr lang="en-US" sz="1200" i="0" kern="1200" dirty="0">
                <a:effectLst/>
                <a:latin typeface="+mn-lt"/>
                <a:ea typeface="Times New Roman" panose="02020603050405020304" pitchFamily="18" charset="0"/>
              </a:rPr>
              <a:t>Tell students the word you are going to spell.</a:t>
            </a:r>
          </a:p>
          <a:p>
            <a:pPr marL="172800" lvl="0" indent="-172800">
              <a:buFont typeface="+mj-lt"/>
              <a:buAutoNum type="arabicPeriod"/>
            </a:pPr>
            <a:r>
              <a:rPr lang="en-US" sz="1200" i="0" kern="1200" dirty="0">
                <a:effectLst/>
                <a:latin typeface="+mn-lt"/>
                <a:ea typeface="Times New Roman" panose="02020603050405020304" pitchFamily="18" charset="0"/>
              </a:rPr>
              <a:t>Use the word in a sentence for context, for example:</a:t>
            </a:r>
            <a:r>
              <a:rPr lang="en-US" sz="1200" b="1" i="0" kern="1200" dirty="0">
                <a:effectLst/>
                <a:latin typeface="+mn-lt"/>
                <a:ea typeface="Times New Roman" panose="02020603050405020304" pitchFamily="18" charset="0"/>
              </a:rPr>
              <a:t> The ocean waves lashed at the shore.</a:t>
            </a:r>
            <a:r>
              <a:rPr lang="en-US" sz="1200" i="0" kern="1200" dirty="0">
                <a:effectLst/>
                <a:latin typeface="+mn-lt"/>
                <a:ea typeface="Times New Roman" panose="02020603050405020304" pitchFamily="18" charset="0"/>
              </a:rPr>
              <a:t> </a:t>
            </a:r>
            <a:endParaRPr lang="en-US" sz="1200" b="1" i="0" kern="1200" dirty="0">
              <a:effectLst/>
              <a:latin typeface="+mn-lt"/>
              <a:ea typeface="Times New Roman" panose="02020603050405020304" pitchFamily="18" charset="0"/>
            </a:endParaRPr>
          </a:p>
          <a:p>
            <a:pPr marL="172800" lvl="0" indent="-172800">
              <a:buFont typeface="+mj-lt"/>
              <a:buAutoNum type="arabicPeriod"/>
            </a:pPr>
            <a:r>
              <a:rPr lang="en-AU" sz="1200" i="0" dirty="0">
                <a:effectLst/>
                <a:latin typeface="+mn-lt"/>
                <a:ea typeface="Times New Roman" panose="02020603050405020304" pitchFamily="18" charset="0"/>
                <a:cs typeface="Calibri" panose="020F0502020204030204" pitchFamily="34" charset="0"/>
              </a:rPr>
              <a:t>Say the sounds in the word: </a:t>
            </a:r>
            <a:r>
              <a:rPr lang="en-AU" sz="1200" b="1" i="0" dirty="0">
                <a:effectLst/>
                <a:latin typeface="+mn-lt"/>
                <a:ea typeface="Times New Roman" panose="02020603050405020304" pitchFamily="18" charset="0"/>
                <a:cs typeface="Calibri" panose="020F0502020204030204" pitchFamily="34" charset="0"/>
              </a:rPr>
              <a:t>o/c/ea/n</a:t>
            </a:r>
            <a:r>
              <a:rPr lang="en-AU" sz="1200" b="0" i="0" dirty="0">
                <a:effectLst/>
                <a:latin typeface="+mn-lt"/>
                <a:ea typeface="Times New Roman" panose="02020603050405020304" pitchFamily="18" charset="0"/>
                <a:cs typeface="Calibri" panose="020F0502020204030204" pitchFamily="34" charset="0"/>
              </a:rPr>
              <a:t>.</a:t>
            </a:r>
            <a:endParaRPr lang="en-AU" sz="1200" b="0" i="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Write the corresponding letter/s on each sound line. </a:t>
            </a:r>
            <a:endParaRPr lang="en-AU" sz="1200" b="1" i="0" u="sng"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Circle the irregular parts of the word, in this case:</a:t>
            </a:r>
          </a:p>
          <a:p>
            <a:pPr marL="630000" lvl="1" indent="-172800">
              <a:lnSpc>
                <a:spcPct val="106000"/>
              </a:lnSpc>
              <a:spcAft>
                <a:spcPts val="800"/>
              </a:spcAft>
              <a:buFont typeface="Arial" panose="020B0604020202020204" pitchFamily="34" charset="0"/>
              <a:buChar char="•"/>
            </a:pPr>
            <a:r>
              <a:rPr lang="en-AU" sz="1200" b="1" i="0" dirty="0">
                <a:effectLst/>
                <a:latin typeface="+mn-lt"/>
                <a:ea typeface="Times New Roman" panose="02020603050405020304" pitchFamily="18" charset="0"/>
                <a:cs typeface="Calibri" panose="020F0502020204030204" pitchFamily="34" charset="0"/>
              </a:rPr>
              <a:t>c</a:t>
            </a:r>
            <a:r>
              <a:rPr lang="en-AU" sz="1200" i="0" dirty="0">
                <a:effectLst/>
                <a:latin typeface="+mn-lt"/>
                <a:ea typeface="Times New Roman" panose="02020603050405020304" pitchFamily="18" charset="0"/>
                <a:cs typeface="Calibri" panose="020F0502020204030204" pitchFamily="34" charset="0"/>
              </a:rPr>
              <a:t> saying /sh/</a:t>
            </a:r>
          </a:p>
          <a:p>
            <a:pPr marL="630000" lvl="1" indent="-172800">
              <a:lnSpc>
                <a:spcPct val="106000"/>
              </a:lnSpc>
              <a:spcAft>
                <a:spcPts val="800"/>
              </a:spcAft>
              <a:buFont typeface="Arial" panose="020B0604020202020204" pitchFamily="34" charset="0"/>
              <a:buChar char="•"/>
            </a:pPr>
            <a:r>
              <a:rPr lang="en-AU" sz="1200" b="1" i="0" dirty="0">
                <a:effectLst/>
                <a:latin typeface="+mn-lt"/>
                <a:ea typeface="Times New Roman" panose="02020603050405020304" pitchFamily="18" charset="0"/>
                <a:cs typeface="Calibri" panose="020F0502020204030204" pitchFamily="34" charset="0"/>
              </a:rPr>
              <a:t>ea</a:t>
            </a:r>
            <a:r>
              <a:rPr lang="en-AU" sz="1200" i="0" dirty="0">
                <a:effectLst/>
                <a:latin typeface="+mn-lt"/>
                <a:ea typeface="Times New Roman" panose="02020603050405020304" pitchFamily="18" charset="0"/>
                <a:cs typeface="Calibri" panose="020F0502020204030204" pitchFamily="34" charset="0"/>
              </a:rPr>
              <a:t> saying /ə/.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kern="0" dirty="0">
                <a:effectLst/>
                <a:latin typeface="+mn-lt"/>
                <a:ea typeface="Times New Roman" panose="02020603050405020304" pitchFamily="18" charset="0"/>
              </a:rPr>
              <a:t>Spell the word orally, for example: </a:t>
            </a:r>
            <a:r>
              <a:rPr lang="en-AU" sz="1200" b="1" i="0" kern="0" dirty="0">
                <a:effectLst/>
                <a:latin typeface="+mn-lt"/>
                <a:ea typeface="Times New Roman" panose="02020603050405020304" pitchFamily="18" charset="0"/>
              </a:rPr>
              <a:t>o-c-ea-n</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ocean</a:t>
            </a:r>
            <a:r>
              <a:rPr lang="en-AU" sz="1200" b="0" i="0" kern="0" dirty="0">
                <a:effectLst/>
                <a:latin typeface="+mn-lt"/>
                <a:ea typeface="Times New Roman" panose="02020603050405020304" pitchFamily="18" charset="0"/>
              </a:rPr>
              <a:t>.</a:t>
            </a:r>
            <a:r>
              <a:rPr lang="en-AU" sz="1200" b="1" i="0" kern="0" dirty="0">
                <a:effectLst/>
                <a:latin typeface="+mn-lt"/>
                <a:ea typeface="Times New Roman" panose="02020603050405020304" pitchFamily="18" charset="0"/>
              </a:rPr>
              <a:t> </a:t>
            </a: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AU" sz="1200" b="1" i="0" kern="0" dirty="0">
              <a:effectLst/>
              <a:latin typeface="+mn-lt"/>
              <a:ea typeface="Times New Roman" panose="02020603050405020304" pitchFamily="18" charset="0"/>
            </a:endParaRPr>
          </a:p>
        </p:txBody>
      </p:sp>
      <p:sp>
        <p:nvSpPr>
          <p:cNvPr id="4" name="Slide Number Placeholder 3">
            <a:extLst>
              <a:ext uri="{FF2B5EF4-FFF2-40B4-BE49-F238E27FC236}">
                <a16:creationId xmlns:a16="http://schemas.microsoft.com/office/drawing/2014/main" id="{9B4439A9-D492-5747-01D3-BDDAD3EFBDD1}"/>
              </a:ext>
            </a:extLst>
          </p:cNvPr>
          <p:cNvSpPr>
            <a:spLocks noGrp="1"/>
          </p:cNvSpPr>
          <p:nvPr>
            <p:ph type="sldNum" sz="quarter" idx="5"/>
          </p:nvPr>
        </p:nvSpPr>
        <p:spPr/>
        <p:txBody>
          <a:bodyPr/>
          <a:lstStyle/>
          <a:p>
            <a:fld id="{5A44A9DE-4760-4494-A2B3-6554A63B8D88}" type="slidenum">
              <a:rPr lang="en-AU" smtClean="0"/>
              <a:t>35</a:t>
            </a:fld>
            <a:endParaRPr lang="en-AU" dirty="0"/>
          </a:p>
        </p:txBody>
      </p:sp>
    </p:spTree>
    <p:extLst>
      <p:ext uri="{BB962C8B-B14F-4D97-AF65-F5344CB8AC3E}">
        <p14:creationId xmlns:p14="http://schemas.microsoft.com/office/powerpoint/2010/main" val="38667510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7D7A8D-B87D-1D56-A25D-0DE2B9B5C4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656895-B31F-EC23-FDA4-D3F6D74B32A0}"/>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B23E63AB-531A-7D89-B734-CE5EAB047F4F}"/>
              </a:ext>
            </a:extLst>
          </p:cNvPr>
          <p:cNvSpPr>
            <a:spLocks noGrp="1"/>
          </p:cNvSpPr>
          <p:nvPr>
            <p:ph type="body" idx="1"/>
          </p:nvPr>
        </p:nvSpPr>
        <p:spPr/>
        <p:txBody>
          <a:bodyPr/>
          <a:lstStyle/>
          <a:p>
            <a:pPr>
              <a:lnSpc>
                <a:spcPct val="106000"/>
              </a:lnSpc>
              <a:spcAft>
                <a:spcPts val="800"/>
              </a:spcAft>
            </a:pPr>
            <a:r>
              <a:rPr lang="en-AU" sz="1200" b="1" dirty="0">
                <a:effectLst/>
                <a:latin typeface="Calibri" panose="020F0502020204030204" pitchFamily="34" charset="0"/>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Calibri" panose="020F0502020204030204" pitchFamily="34" charset="0"/>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Calibri" panose="020F0502020204030204" pitchFamily="34" charset="0"/>
                <a:ea typeface="Calibri" panose="020F0502020204030204" pitchFamily="34" charset="0"/>
                <a:cs typeface="Calibri" panose="020F0502020204030204" pitchFamily="34" charset="0"/>
              </a:rPr>
              <a:t>Prompt students to complete the process with you on their mini-whiteboard or on a piece of paper. </a:t>
            </a:r>
          </a:p>
          <a:p>
            <a:pPr>
              <a:lnSpc>
                <a:spcPct val="106000"/>
              </a:lnSpc>
              <a:spcAft>
                <a:spcPts val="800"/>
              </a:spcAft>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Tell students the word they are going to spell.</a:t>
            </a:r>
            <a:endParaRPr lang="en-AU" sz="1200" i="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Use the word in a sentence (students can participate in this).</a:t>
            </a:r>
            <a:endParaRPr lang="en-AU" sz="1200" i="0" dirty="0">
              <a:effectLst/>
              <a:latin typeface="Calibri" panose="020F0502020204030204" pitchFamily="34" charset="0"/>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Say the sounds in the word.</a:t>
            </a:r>
          </a:p>
          <a:p>
            <a:pPr marL="172800" lvl="0" indent="-172800">
              <a:lnSpc>
                <a:spcPct val="106000"/>
              </a:lnSpc>
              <a:buFont typeface="+mj-lt"/>
              <a:buAutoNum type="arabicPeriod"/>
            </a:pPr>
            <a:r>
              <a:rPr lang="en-AU" sz="1200" i="0" dirty="0">
                <a:effectLst/>
                <a:latin typeface="+mn-lt"/>
                <a:ea typeface="Times New Roman" panose="02020603050405020304" pitchFamily="18" charset="0"/>
                <a:cs typeface="Calibri" panose="020F0502020204030204" pitchFamily="34" charset="0"/>
              </a:rPr>
              <a:t>Draw four horizontal lines for each sound in the word.</a:t>
            </a:r>
          </a:p>
          <a:p>
            <a:pPr marL="172800" lvl="0" indent="-172800">
              <a:lnSpc>
                <a:spcPct val="106000"/>
              </a:lnSpc>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Write the letter/s on the sound lines.</a:t>
            </a:r>
            <a:endParaRPr lang="en-AU" sz="1200" i="0" dirty="0">
              <a:effectLst/>
              <a:latin typeface="Calibri" panose="020F0502020204030204" pitchFamily="34" charset="0"/>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dirty="0">
                <a:effectLst/>
                <a:latin typeface="+mn-lt"/>
                <a:ea typeface="Times New Roman" panose="02020603050405020304" pitchFamily="18" charset="0"/>
                <a:cs typeface="Calibri" panose="020F0502020204030204" pitchFamily="34" charset="0"/>
              </a:rPr>
              <a:t>Circle the irregular parts of the word:</a:t>
            </a:r>
          </a:p>
          <a:p>
            <a:pPr marL="630000" lvl="1" indent="-172800">
              <a:lnSpc>
                <a:spcPct val="106000"/>
              </a:lnSpc>
              <a:spcAft>
                <a:spcPts val="800"/>
              </a:spcAft>
              <a:buFont typeface="Arial" panose="020B0604020202020204" pitchFamily="34" charset="0"/>
              <a:buChar char="•"/>
            </a:pPr>
            <a:r>
              <a:rPr lang="en-AU" sz="1200" b="1" i="0" dirty="0">
                <a:effectLst/>
                <a:latin typeface="+mn-lt"/>
                <a:ea typeface="Times New Roman" panose="02020603050405020304" pitchFamily="18" charset="0"/>
                <a:cs typeface="Calibri" panose="020F0502020204030204" pitchFamily="34" charset="0"/>
              </a:rPr>
              <a:t>c</a:t>
            </a:r>
            <a:r>
              <a:rPr lang="en-AU" sz="1200" i="0" dirty="0">
                <a:effectLst/>
                <a:latin typeface="+mn-lt"/>
                <a:ea typeface="Times New Roman" panose="02020603050405020304" pitchFamily="18" charset="0"/>
                <a:cs typeface="Calibri" panose="020F0502020204030204" pitchFamily="34" charset="0"/>
              </a:rPr>
              <a:t> saying /sh/</a:t>
            </a:r>
          </a:p>
          <a:p>
            <a:pPr marL="630000" lvl="1" indent="-172800">
              <a:lnSpc>
                <a:spcPct val="106000"/>
              </a:lnSpc>
              <a:spcAft>
                <a:spcPts val="800"/>
              </a:spcAft>
              <a:buFont typeface="Arial" panose="020B0604020202020204" pitchFamily="34" charset="0"/>
              <a:buChar char="•"/>
            </a:pPr>
            <a:r>
              <a:rPr lang="en-AU" sz="1200" b="1" i="0" dirty="0">
                <a:effectLst/>
                <a:latin typeface="+mn-lt"/>
                <a:ea typeface="Times New Roman" panose="02020603050405020304" pitchFamily="18" charset="0"/>
                <a:cs typeface="Calibri" panose="020F0502020204030204" pitchFamily="34" charset="0"/>
              </a:rPr>
              <a:t>ea</a:t>
            </a:r>
            <a:r>
              <a:rPr lang="en-AU" sz="1200" i="0" dirty="0">
                <a:effectLst/>
                <a:latin typeface="+mn-lt"/>
                <a:ea typeface="Times New Roman" panose="02020603050405020304" pitchFamily="18" charset="0"/>
                <a:cs typeface="Calibri" panose="020F0502020204030204" pitchFamily="34" charset="0"/>
              </a:rPr>
              <a:t> saying /ə/.</a:t>
            </a:r>
            <a:endParaRPr lang="en-AU" b="1" kern="0" dirty="0">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i="0" kern="0" dirty="0">
                <a:effectLst/>
                <a:latin typeface="+mn-lt"/>
                <a:ea typeface="Times New Roman" panose="02020603050405020304" pitchFamily="18" charset="0"/>
              </a:rPr>
              <a:t>Spell the word orally.</a:t>
            </a:r>
          </a:p>
          <a:p>
            <a:pPr marL="172800" lvl="0" indent="-172800">
              <a:lnSpc>
                <a:spcPct val="106000"/>
              </a:lnSpc>
              <a:spcAft>
                <a:spcPts val="800"/>
              </a:spcAft>
              <a:buFont typeface="+mj-lt"/>
              <a:buAutoNum type="arabicPeriod"/>
            </a:pPr>
            <a:r>
              <a:rPr lang="en-AU" sz="1200" b="0" i="0" kern="0" dirty="0">
                <a:effectLst/>
                <a:latin typeface="+mn-lt"/>
                <a:ea typeface="Times New Roman" panose="02020603050405020304" pitchFamily="18" charset="0"/>
              </a:rPr>
              <a:t>Repeat once more. </a:t>
            </a:r>
            <a:endParaRPr lang="en-US" dirty="0"/>
          </a:p>
          <a:p>
            <a:pPr marL="172800" lvl="0" indent="-172800">
              <a:lnSpc>
                <a:spcPct val="106000"/>
              </a:lnSpc>
              <a:buFont typeface="+mj-lt"/>
              <a:buAutoNum type="arabicPeriod"/>
            </a:pPr>
            <a:endParaRPr lang="en-AU" i="1" dirty="0">
              <a:latin typeface="+mn-lt"/>
            </a:endParaRPr>
          </a:p>
        </p:txBody>
      </p:sp>
      <p:sp>
        <p:nvSpPr>
          <p:cNvPr id="4" name="Slide Number Placeholder 3">
            <a:extLst>
              <a:ext uri="{FF2B5EF4-FFF2-40B4-BE49-F238E27FC236}">
                <a16:creationId xmlns:a16="http://schemas.microsoft.com/office/drawing/2014/main" id="{ABF3638B-3066-6F79-63AC-30AABA5FDA88}"/>
              </a:ext>
            </a:extLst>
          </p:cNvPr>
          <p:cNvSpPr>
            <a:spLocks noGrp="1"/>
          </p:cNvSpPr>
          <p:nvPr>
            <p:ph type="sldNum" sz="quarter" idx="5"/>
          </p:nvPr>
        </p:nvSpPr>
        <p:spPr/>
        <p:txBody>
          <a:bodyPr/>
          <a:lstStyle/>
          <a:p>
            <a:fld id="{5A44A9DE-4760-4494-A2B3-6554A63B8D88}" type="slidenum">
              <a:rPr lang="en-AU" smtClean="0"/>
              <a:t>36</a:t>
            </a:fld>
            <a:endParaRPr lang="en-AU" dirty="0"/>
          </a:p>
        </p:txBody>
      </p:sp>
    </p:spTree>
    <p:extLst>
      <p:ext uri="{BB962C8B-B14F-4D97-AF65-F5344CB8AC3E}">
        <p14:creationId xmlns:p14="http://schemas.microsoft.com/office/powerpoint/2010/main" val="27700749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b="1" dirty="0">
              <a:latin typeface="+mn-lt"/>
            </a:endParaRPr>
          </a:p>
          <a:p>
            <a:r>
              <a:rPr lang="en-US" b="0" dirty="0">
                <a:latin typeface="+mn-lt"/>
              </a:rPr>
              <a:t>Explain to students that:</a:t>
            </a:r>
          </a:p>
          <a:p>
            <a:pPr marL="171450" indent="-171450">
              <a:buFont typeface="Arial" panose="020B0604020202020204" pitchFamily="34" charset="0"/>
              <a:buChar char="•"/>
            </a:pPr>
            <a:r>
              <a:rPr lang="en-US" b="0" dirty="0">
                <a:latin typeface="+mn-lt"/>
              </a:rPr>
              <a:t>the sentences include words where </a:t>
            </a:r>
            <a:r>
              <a:rPr lang="en-US" b="1" dirty="0">
                <a:latin typeface="+mn-lt"/>
              </a:rPr>
              <a:t>ch </a:t>
            </a:r>
            <a:r>
              <a:rPr lang="en-US" b="0" dirty="0">
                <a:latin typeface="+mn-lt"/>
              </a:rPr>
              <a:t>says its most common sound /ch/ as well as the alternative sounds /k/ and /sh/</a:t>
            </a:r>
          </a:p>
          <a:p>
            <a:pPr marL="171450" indent="-171450">
              <a:buFont typeface="Arial" panose="020B0604020202020204" pitchFamily="34" charset="0"/>
              <a:buChar char="•"/>
            </a:pPr>
            <a:r>
              <a:rPr lang="en-US" b="0" dirty="0">
                <a:latin typeface="+mn-lt"/>
              </a:rPr>
              <a:t>when they come to a word with </a:t>
            </a:r>
            <a:r>
              <a:rPr lang="en-US" b="1" dirty="0">
                <a:latin typeface="+mn-lt"/>
              </a:rPr>
              <a:t>ch </a:t>
            </a:r>
            <a:r>
              <a:rPr lang="en-US" b="0" dirty="0">
                <a:latin typeface="+mn-lt"/>
              </a:rPr>
              <a:t>they should first try the most common sound /ch/, then /k/, then /sh/, as needed. </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sentences. As you do so: </a:t>
            </a:r>
            <a:endParaRPr lang="en-AU" sz="1200" dirty="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dirty="0">
                <a:solidFill>
                  <a:schemeClr val="tx1"/>
                </a:solidFill>
                <a:latin typeface="+mn-lt"/>
                <a:ea typeface="+mn-ea"/>
                <a:cs typeface="+mn-cs"/>
              </a:rPr>
              <a:t>read previously taught irregular words fluently</a:t>
            </a: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dirty="0">
                <a:solidFill>
                  <a:schemeClr val="tx1"/>
                </a:solidFill>
                <a:latin typeface="+mn-lt"/>
                <a:ea typeface="+mn-ea"/>
                <a:cs typeface="+mn-cs"/>
              </a:rPr>
              <a:t>draw students’ attention to </a:t>
            </a:r>
            <a:r>
              <a:rPr lang="en-AU" sz="1200" b="1" i="0" kern="0" dirty="0">
                <a:effectLst/>
                <a:latin typeface="+mn-lt"/>
                <a:ea typeface="Times New Roman" panose="02020603050405020304" pitchFamily="18" charset="0"/>
              </a:rPr>
              <a:t>b-ui-l-d </a:t>
            </a:r>
            <a:r>
              <a:rPr lang="en-AU" sz="1200" i="0" kern="0" dirty="0">
                <a:effectLst/>
                <a:latin typeface="+mn-lt"/>
                <a:ea typeface="Times New Roman" panose="02020603050405020304" pitchFamily="18" charset="0"/>
              </a:rPr>
              <a:t>spells </a:t>
            </a:r>
            <a:r>
              <a:rPr lang="en-AU" sz="1200" b="1" i="0" kern="0" dirty="0">
                <a:effectLst/>
                <a:latin typeface="+mn-lt"/>
                <a:ea typeface="Times New Roman" panose="02020603050405020304" pitchFamily="18" charset="0"/>
              </a:rPr>
              <a:t>build </a:t>
            </a:r>
            <a:r>
              <a:rPr lang="en-US" sz="1200" b="0" kern="1200" dirty="0">
                <a:solidFill>
                  <a:schemeClr val="tx1"/>
                </a:solidFill>
                <a:latin typeface="+mn-lt"/>
                <a:ea typeface="+mn-ea"/>
                <a:cs typeface="+mn-cs"/>
              </a:rPr>
              <a:t>and</a:t>
            </a:r>
            <a:r>
              <a:rPr lang="en-US" sz="1200" b="1" kern="1200" dirty="0">
                <a:solidFill>
                  <a:schemeClr val="tx1"/>
                </a:solidFill>
                <a:latin typeface="+mn-lt"/>
                <a:ea typeface="+mn-ea"/>
                <a:cs typeface="+mn-cs"/>
              </a:rPr>
              <a:t> </a:t>
            </a:r>
            <a:r>
              <a:rPr lang="en-AU" sz="1200" b="1" i="0" kern="0" dirty="0">
                <a:effectLst/>
                <a:latin typeface="+mn-lt"/>
                <a:ea typeface="Times New Roman" panose="02020603050405020304" pitchFamily="18" charset="0"/>
              </a:rPr>
              <a:t>o-c-ea-n</a:t>
            </a:r>
            <a:r>
              <a:rPr lang="en-AU" sz="1200" i="0" kern="0" dirty="0">
                <a:effectLst/>
                <a:latin typeface="+mn-lt"/>
                <a:ea typeface="Times New Roman" panose="02020603050405020304" pitchFamily="18" charset="0"/>
              </a:rPr>
              <a:t> spells </a:t>
            </a:r>
            <a:r>
              <a:rPr lang="en-AU" sz="1200" b="1" i="0" kern="0" dirty="0">
                <a:effectLst/>
                <a:latin typeface="+mn-lt"/>
                <a:ea typeface="Times New Roman" panose="02020603050405020304" pitchFamily="18" charset="0"/>
              </a:rPr>
              <a:t>ocean</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read words with </a:t>
            </a:r>
            <a:r>
              <a:rPr lang="en-US" sz="1200" b="1" dirty="0">
                <a:effectLst/>
                <a:latin typeface="+mn-lt"/>
                <a:ea typeface="Aptos" panose="020B0004020202020204" pitchFamily="34" charset="0"/>
                <a:cs typeface="Times New Roman" panose="02020603050405020304" pitchFamily="18" charset="0"/>
              </a:rPr>
              <a:t>ch </a:t>
            </a:r>
            <a:r>
              <a:rPr lang="en-US" sz="1200" b="0" dirty="0">
                <a:effectLst/>
                <a:latin typeface="+mn-lt"/>
                <a:ea typeface="Aptos" panose="020B0004020202020204" pitchFamily="34" charset="0"/>
                <a:cs typeface="Times New Roman" panose="02020603050405020304" pitchFamily="18" charset="0"/>
              </a:rPr>
              <a:t>by</a:t>
            </a:r>
            <a:r>
              <a:rPr lang="en-US" sz="1200" b="1" dirty="0">
                <a:effectLst/>
                <a:latin typeface="+mn-lt"/>
                <a:ea typeface="Aptos" panose="020B0004020202020204" pitchFamily="34" charset="0"/>
                <a:cs typeface="Times New Roman" panose="02020603050405020304" pitchFamily="18" charset="0"/>
              </a:rPr>
              <a:t> </a:t>
            </a:r>
            <a:r>
              <a:rPr lang="en-US" sz="1200" b="0" dirty="0">
                <a:effectLst/>
                <a:latin typeface="+mn-lt"/>
                <a:ea typeface="Aptos" panose="020B0004020202020204" pitchFamily="34" charset="0"/>
                <a:cs typeface="Times New Roman" panose="02020603050405020304" pitchFamily="18" charset="0"/>
              </a:rPr>
              <a:t>trying</a:t>
            </a:r>
            <a:r>
              <a:rPr lang="en-US" b="0" dirty="0">
                <a:latin typeface="+mn-lt"/>
              </a:rPr>
              <a:t> the sounds in order of how common they are: /ch/, then /</a:t>
            </a:r>
            <a:r>
              <a:rPr lang="en-US" b="0" dirty="0">
                <a:latin typeface="Calibri" panose="020F0502020204030204" pitchFamily="34" charset="0"/>
                <a:ea typeface="Calibri" panose="020F0502020204030204" pitchFamily="34" charset="0"/>
                <a:cs typeface="Calibri" panose="020F0502020204030204" pitchFamily="34" charset="0"/>
              </a:rPr>
              <a:t>k</a:t>
            </a:r>
            <a:r>
              <a:rPr lang="en-US" b="0" dirty="0">
                <a:latin typeface="+mn-lt"/>
                <a:cs typeface="Arial" panose="020B0604020202020204" pitchFamily="34" charset="0"/>
              </a:rPr>
              <a:t>/, then </a:t>
            </a:r>
            <a:r>
              <a:rPr lang="en-US" dirty="0">
                <a:latin typeface="+mn-lt"/>
              </a:rPr>
              <a:t>/sh/, </a:t>
            </a:r>
            <a:r>
              <a:rPr lang="en-US" b="0" dirty="0">
                <a:latin typeface="+mn-lt"/>
                <a:cs typeface="Calibri" panose="020F0502020204030204" pitchFamily="34" charset="0"/>
              </a:rPr>
              <a:t>as needed.</a:t>
            </a: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AU" sz="1200" b="0" kern="1200" noProof="0" dirty="0">
                <a:solidFill>
                  <a:schemeClr val="tx1"/>
                </a:solidFill>
                <a:latin typeface="+mn-lt"/>
                <a:ea typeface="+mn-ea"/>
                <a:cs typeface="+mn-cs"/>
              </a:rPr>
              <a:t>emphasise</a:t>
            </a:r>
            <a:r>
              <a:rPr lang="en-US" sz="1200" b="0" kern="1200" dirty="0">
                <a:solidFill>
                  <a:schemeClr val="tx1"/>
                </a:solidFill>
                <a:latin typeface="+mn-lt"/>
                <a:ea typeface="+mn-ea"/>
                <a:cs typeface="+mn-cs"/>
              </a:rPr>
              <a:t> sounding </a:t>
            </a:r>
            <a:r>
              <a:rPr lang="en-US" sz="1200" dirty="0">
                <a:effectLst/>
                <a:latin typeface="+mn-lt"/>
                <a:ea typeface="Aptos" panose="020B0004020202020204" pitchFamily="34" charset="0"/>
                <a:cs typeface="Times New Roman" panose="02020603050405020304" pitchFamily="18" charset="0"/>
              </a:rPr>
              <a:t>out and blending to read the other words as appropriate</a:t>
            </a:r>
            <a:r>
              <a:rPr lang="en-US" sz="1200" b="0" dirty="0">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US" sz="1200" b="0" dirty="0">
              <a:effectLst/>
              <a:latin typeface="+mn-lt"/>
              <a:cs typeface="Times New Roman" panose="02020603050405020304" pitchFamily="18" charset="0"/>
            </a:endParaRPr>
          </a:p>
          <a:p>
            <a:r>
              <a:rPr lang="en-US" dirty="0">
                <a:latin typeface="+mn-lt"/>
              </a:rPr>
              <a:t>Demonstrate re-reading the sentences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dirty="0"/>
          </a:p>
        </p:txBody>
      </p:sp>
    </p:spTree>
    <p:extLst>
      <p:ext uri="{BB962C8B-B14F-4D97-AF65-F5344CB8AC3E}">
        <p14:creationId xmlns:p14="http://schemas.microsoft.com/office/powerpoint/2010/main" val="18820025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sentences.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i="0" kern="1200" dirty="0">
                <a:solidFill>
                  <a:schemeClr val="tx1"/>
                </a:solidFill>
                <a:latin typeface="+mn-lt"/>
                <a:ea typeface="+mn-ea"/>
                <a:cs typeface="+mn-cs"/>
              </a:rPr>
              <a:t>say: </a:t>
            </a:r>
            <a:r>
              <a:rPr lang="en-AU" sz="1200" b="1" i="1" kern="0" dirty="0">
                <a:effectLst/>
                <a:latin typeface="+mn-lt"/>
                <a:ea typeface="Times New Roman" panose="02020603050405020304" pitchFamily="18" charset="0"/>
              </a:rPr>
              <a:t>o-c-ea-n</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ocean </a:t>
            </a:r>
            <a:r>
              <a:rPr lang="en-AU" sz="1200" b="0" i="0" kern="0" dirty="0">
                <a:effectLst/>
                <a:latin typeface="+mn-lt"/>
                <a:ea typeface="Times New Roman" panose="02020603050405020304" pitchFamily="18" charset="0"/>
              </a:rPr>
              <a:t>and</a:t>
            </a:r>
            <a:r>
              <a:rPr lang="en-US" sz="1200" b="0" i="0" kern="1200" dirty="0">
                <a:solidFill>
                  <a:schemeClr val="tx1"/>
                </a:solidFill>
                <a:latin typeface="+mn-lt"/>
                <a:ea typeface="+mn-ea"/>
                <a:cs typeface="+mn-cs"/>
              </a:rPr>
              <a:t> </a:t>
            </a:r>
            <a:r>
              <a:rPr lang="en-AU" sz="1200" b="1" i="1" kern="0" dirty="0">
                <a:effectLst/>
                <a:latin typeface="+mn-lt"/>
                <a:ea typeface="Times New Roman" panose="02020603050405020304" pitchFamily="18" charset="0"/>
              </a:rPr>
              <a:t>b-ui-l-d </a:t>
            </a:r>
            <a:r>
              <a:rPr lang="en-AU" sz="1200" i="1" kern="0" dirty="0">
                <a:effectLst/>
                <a:latin typeface="+mn-lt"/>
                <a:ea typeface="Times New Roman" panose="02020603050405020304" pitchFamily="18" charset="0"/>
              </a:rPr>
              <a:t>spells </a:t>
            </a:r>
            <a:r>
              <a:rPr lang="en-AU" sz="1200" b="1" i="1" kern="0" dirty="0">
                <a:effectLst/>
                <a:latin typeface="+mn-lt"/>
                <a:ea typeface="Times New Roman" panose="02020603050405020304" pitchFamily="18" charset="0"/>
              </a:rPr>
              <a:t>build </a:t>
            </a:r>
            <a:r>
              <a:rPr lang="en-AU" sz="1200" b="0" i="0" kern="0" dirty="0">
                <a:effectLst/>
                <a:latin typeface="+mn-lt"/>
                <a:ea typeface="Times New Roman" panose="02020603050405020304" pitchFamily="18" charset="0"/>
              </a:rPr>
              <a:t>(and then add the </a:t>
            </a:r>
            <a:r>
              <a:rPr lang="en-AU" sz="1200" b="1" i="0" kern="0" dirty="0">
                <a:effectLst/>
                <a:latin typeface="+mn-lt"/>
                <a:ea typeface="Times New Roman" panose="02020603050405020304" pitchFamily="18" charset="0"/>
              </a:rPr>
              <a:t>–ing </a:t>
            </a:r>
            <a:r>
              <a:rPr lang="en-AU" sz="1200" b="0" i="0" kern="0" dirty="0">
                <a:effectLst/>
                <a:latin typeface="+mn-lt"/>
                <a:ea typeface="Times New Roman" panose="02020603050405020304" pitchFamily="18" charset="0"/>
              </a:rPr>
              <a:t>suffix to read </a:t>
            </a:r>
            <a:r>
              <a:rPr lang="en-AU" sz="1200" b="1" i="0" kern="0" dirty="0">
                <a:effectLst/>
                <a:latin typeface="+mn-lt"/>
                <a:ea typeface="Times New Roman" panose="02020603050405020304" pitchFamily="18" charset="0"/>
              </a:rPr>
              <a:t>building</a:t>
            </a:r>
            <a:r>
              <a:rPr lang="en-AU" sz="1200" b="0" i="0" kern="0" dirty="0">
                <a:effectLst/>
                <a:latin typeface="+mn-lt"/>
                <a:ea typeface="Times New Roman" panose="02020603050405020304" pitchFamily="18" charset="0"/>
              </a:rPr>
              <a:t>)</a:t>
            </a:r>
            <a:endParaRPr lang="en-AU" sz="1200" b="0" i="1" kern="0" dirty="0">
              <a:effectLst/>
              <a:latin typeface="+mn-lt"/>
              <a:ea typeface="Times New Roman" panose="02020603050405020304" pitchFamily="18" charset="0"/>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b="0" dirty="0">
                <a:effectLst/>
                <a:latin typeface="+mn-lt"/>
                <a:ea typeface="Aptos" panose="020B0004020202020204" pitchFamily="34" charset="0"/>
                <a:cs typeface="Times New Roman" panose="02020603050405020304" pitchFamily="18" charset="0"/>
              </a:rPr>
              <a:t>read words with</a:t>
            </a:r>
            <a:r>
              <a:rPr lang="en-US" sz="1200" b="1" dirty="0">
                <a:effectLst/>
                <a:latin typeface="+mn-lt"/>
                <a:ea typeface="Aptos" panose="020B0004020202020204" pitchFamily="34" charset="0"/>
                <a:cs typeface="Times New Roman" panose="02020603050405020304" pitchFamily="18" charset="0"/>
              </a:rPr>
              <a:t> ch </a:t>
            </a:r>
            <a:r>
              <a:rPr lang="en-US" sz="1200" b="0" dirty="0">
                <a:effectLst/>
                <a:latin typeface="+mn-lt"/>
                <a:ea typeface="Aptos" panose="020B0004020202020204" pitchFamily="34" charset="0"/>
                <a:cs typeface="Times New Roman" panose="02020603050405020304" pitchFamily="18" charset="0"/>
              </a:rPr>
              <a:t>by</a:t>
            </a:r>
            <a:r>
              <a:rPr lang="en-US" sz="1200" b="1" dirty="0">
                <a:effectLst/>
                <a:latin typeface="+mn-lt"/>
                <a:ea typeface="Aptos" panose="020B0004020202020204" pitchFamily="34" charset="0"/>
                <a:cs typeface="Times New Roman" panose="02020603050405020304" pitchFamily="18" charset="0"/>
              </a:rPr>
              <a:t> </a:t>
            </a:r>
            <a:r>
              <a:rPr lang="en-US" sz="1200" b="0" dirty="0">
                <a:effectLst/>
                <a:latin typeface="+mn-lt"/>
                <a:ea typeface="Aptos" panose="020B0004020202020204" pitchFamily="34" charset="0"/>
                <a:cs typeface="Times New Roman" panose="02020603050405020304" pitchFamily="18" charset="0"/>
              </a:rPr>
              <a:t>trying</a:t>
            </a:r>
            <a:r>
              <a:rPr lang="en-US" b="0" dirty="0">
                <a:latin typeface="+mn-lt"/>
              </a:rPr>
              <a:t> the sounds in order of how common they are, /ch/ first, then /</a:t>
            </a:r>
            <a:r>
              <a:rPr lang="en-US" b="0" dirty="0">
                <a:latin typeface="Calibri" panose="020F0502020204030204" pitchFamily="34" charset="0"/>
                <a:ea typeface="Calibri" panose="020F0502020204030204" pitchFamily="34" charset="0"/>
                <a:cs typeface="Calibri" panose="020F0502020204030204" pitchFamily="34" charset="0"/>
              </a:rPr>
              <a:t>k</a:t>
            </a:r>
            <a:r>
              <a:rPr lang="en-US" b="0" dirty="0">
                <a:latin typeface="+mn-lt"/>
                <a:cs typeface="Arial" panose="020B0604020202020204" pitchFamily="34" charset="0"/>
              </a:rPr>
              <a:t>/, then </a:t>
            </a:r>
            <a:r>
              <a:rPr lang="en-US" dirty="0">
                <a:latin typeface="+mn-lt"/>
              </a:rPr>
              <a:t>/sh/, </a:t>
            </a:r>
            <a:r>
              <a:rPr lang="en-US" b="0" dirty="0">
                <a:latin typeface="+mn-lt"/>
                <a:cs typeface="Calibri" panose="020F0502020204030204" pitchFamily="34" charset="0"/>
              </a:rPr>
              <a:t>as needed.</a:t>
            </a:r>
          </a:p>
          <a:p>
            <a:pPr marL="172800" lvl="0" indent="-172800">
              <a:lnSpc>
                <a:spcPct val="107000"/>
              </a:lnSpc>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as needed</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indent="0">
              <a:buFont typeface="Arial" panose="020B0604020202020204" pitchFamily="34" charset="0"/>
              <a:buNone/>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sentences with fluency. </a:t>
            </a:r>
            <a:endParaRPr lang="en-AU" sz="1200" dirty="0">
              <a:latin typeface="+mn-lt"/>
            </a:endParaRPr>
          </a:p>
          <a:p>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dirty="0"/>
          </a:p>
        </p:txBody>
      </p:sp>
    </p:spTree>
    <p:extLst>
      <p:ext uri="{BB962C8B-B14F-4D97-AF65-F5344CB8AC3E}">
        <p14:creationId xmlns:p14="http://schemas.microsoft.com/office/powerpoint/2010/main" val="41932153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r>
              <a:rPr lang="en-US" dirty="0">
                <a:latin typeface="+mn-lt"/>
              </a:rPr>
              <a:t>Sentence dictation</a:t>
            </a:r>
            <a:r>
              <a:rPr lang="en-US" b="0" dirty="0">
                <a:latin typeface="+mn-lt"/>
              </a:rPr>
              <a:t>:</a:t>
            </a:r>
            <a:r>
              <a:rPr lang="en-US" b="1" dirty="0">
                <a:latin typeface="+mn-lt"/>
              </a:rPr>
              <a:t> Chad liked to build with blocks and play with his chemistry set. He also like to read books about the ocean and play drums in the school orchestra.  </a:t>
            </a: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sentences aloud</a:t>
            </a:r>
          </a:p>
          <a:p>
            <a:pPr marL="171450" indent="-171450">
              <a:buFont typeface="Arial" panose="020B0604020202020204" pitchFamily="34" charset="0"/>
              <a:buChar char="•"/>
            </a:pPr>
            <a:r>
              <a:rPr lang="en-US" dirty="0">
                <a:latin typeface="+mn-lt"/>
              </a:rPr>
              <a:t>recording the sentences word by word, focusing on words with </a:t>
            </a:r>
            <a:r>
              <a:rPr lang="en-US" b="1" dirty="0">
                <a:latin typeface="+mn-lt"/>
              </a:rPr>
              <a:t>ch </a:t>
            </a:r>
            <a:r>
              <a:rPr lang="en-US" b="0" dirty="0">
                <a:latin typeface="+mn-lt"/>
              </a:rPr>
              <a:t>and known and new irregular words</a:t>
            </a:r>
            <a:endParaRPr lang="en-US" b="1" dirty="0">
              <a:latin typeface="+mn-lt"/>
            </a:endParaRPr>
          </a:p>
          <a:p>
            <a:pPr marL="171450" indent="-171450">
              <a:buFont typeface="Arial" panose="020B0604020202020204" pitchFamily="34" charset="0"/>
              <a:buChar char="•"/>
            </a:pPr>
            <a:r>
              <a:rPr lang="en-US" dirty="0">
                <a:latin typeface="+mn-lt"/>
              </a:rPr>
              <a:t>re-reading the sentences to check for accuracy or any editing required.</a:t>
            </a:r>
          </a:p>
          <a:p>
            <a:pPr marL="171450" indent="-171450">
              <a:buFont typeface="Arial" panose="020B0604020202020204" pitchFamily="34" charset="0"/>
              <a:buChar char="•"/>
            </a:pPr>
            <a:endParaRPr lang="en-US" dirty="0">
              <a:latin typeface="+mn-lt"/>
            </a:endParaRPr>
          </a:p>
          <a:p>
            <a:pPr marL="0" lvl="0" indent="0">
              <a:lnSpc>
                <a:spcPct val="107000"/>
              </a:lnSpc>
              <a:spcAft>
                <a:spcPts val="800"/>
              </a:spcAft>
              <a:buFont typeface="Symbol" panose="05050102010706020507" pitchFamily="18" charset="2"/>
              <a:buNone/>
              <a:tabLst>
                <a:tab pos="5731510" algn="r"/>
              </a:tabLst>
            </a:pPr>
            <a:r>
              <a:rPr lang="en-US" sz="1200" b="0" dirty="0">
                <a:effectLst/>
                <a:latin typeface="+mn-lt"/>
                <a:cs typeface="Times New Roman" panose="02020603050405020304" pitchFamily="18" charset="0"/>
              </a:rPr>
              <a:t>You may repeat the relevant word from the mnemonic phrase, </a:t>
            </a:r>
            <a:r>
              <a:rPr lang="en-US" sz="1200" b="1" u="sng" dirty="0">
                <a:effectLst/>
                <a:latin typeface="+mn-lt"/>
                <a:cs typeface="Times New Roman" panose="02020603050405020304" pitchFamily="18" charset="0"/>
              </a:rPr>
              <a:t>Ch</a:t>
            </a:r>
            <a:r>
              <a:rPr lang="en-US" sz="1200" b="1" dirty="0">
                <a:effectLst/>
                <a:latin typeface="+mn-lt"/>
                <a:cs typeface="Times New Roman" panose="02020603050405020304" pitchFamily="18" charset="0"/>
              </a:rPr>
              <a:t>amp the </a:t>
            </a:r>
            <a:r>
              <a:rPr lang="en-US" sz="1200" b="1" u="sng" dirty="0">
                <a:effectLst/>
                <a:latin typeface="+mn-lt"/>
                <a:cs typeface="Times New Roman" panose="02020603050405020304" pitchFamily="18" charset="0"/>
              </a:rPr>
              <a:t>Ch</a:t>
            </a:r>
            <a:r>
              <a:rPr lang="en-US" sz="1200" b="1" dirty="0">
                <a:effectLst/>
                <a:latin typeface="+mn-lt"/>
                <a:cs typeface="Times New Roman" panose="02020603050405020304" pitchFamily="18" charset="0"/>
              </a:rPr>
              <a:t>ristmas </a:t>
            </a:r>
            <a:r>
              <a:rPr lang="en-US" sz="1200" b="1" u="sng" dirty="0">
                <a:effectLst/>
                <a:latin typeface="+mn-lt"/>
                <a:cs typeface="Times New Roman" panose="02020603050405020304" pitchFamily="18" charset="0"/>
              </a:rPr>
              <a:t>ch</a:t>
            </a:r>
            <a:r>
              <a:rPr lang="en-US" sz="1200" b="1" dirty="0">
                <a:effectLst/>
                <a:latin typeface="+mn-lt"/>
                <a:cs typeface="Times New Roman" panose="02020603050405020304" pitchFamily="18" charset="0"/>
              </a:rPr>
              <a:t>ef</a:t>
            </a:r>
            <a:r>
              <a:rPr lang="en-US" sz="1200" b="0" dirty="0">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sound: </a:t>
            </a:r>
            <a:r>
              <a:rPr lang="en-US" sz="1200" b="1" i="0" dirty="0">
                <a:latin typeface="+mn-lt"/>
                <a:ea typeface="Calibri" panose="020F0502020204030204" pitchFamily="34" charset="0"/>
                <a:cs typeface="Arial" panose="020B0604020202020204" pitchFamily="34" charset="0"/>
              </a:rPr>
              <a:t>ch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/ch</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Champ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sound:</a:t>
            </a:r>
            <a:r>
              <a:rPr lang="en-US" sz="1200" b="1" i="0" dirty="0">
                <a:latin typeface="+mn-lt"/>
                <a:ea typeface="Calibri" panose="020F0502020204030204" pitchFamily="34" charset="0"/>
                <a:cs typeface="Arial" panose="020B0604020202020204" pitchFamily="34" charset="0"/>
              </a:rPr>
              <a:t> ch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/k</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Christmas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ea typeface="Calibri" panose="020F0502020204030204" pitchFamily="34" charset="0"/>
                <a:cs typeface="Calibri" panose="020F0502020204030204" pitchFamily="34" charset="0"/>
              </a:rPr>
              <a:t>least common sound: </a:t>
            </a:r>
            <a:r>
              <a:rPr lang="en-AU" sz="1200" b="1" i="0" kern="1200" dirty="0">
                <a:effectLst/>
                <a:latin typeface="+mn-lt"/>
                <a:ea typeface="Calibri" panose="020F0502020204030204" pitchFamily="34" charset="0"/>
                <a:cs typeface="Calibri" panose="020F0502020204030204" pitchFamily="34" charset="0"/>
              </a:rPr>
              <a:t>ch</a:t>
            </a:r>
            <a:r>
              <a:rPr lang="en-AU" sz="1200" b="0" i="0" kern="1200" dirty="0">
                <a:effectLst/>
                <a:latin typeface="+mn-lt"/>
                <a:ea typeface="Calibri" panose="020F0502020204030204" pitchFamily="34" charset="0"/>
                <a:cs typeface="Calibri" panose="020F0502020204030204" pitchFamily="34" charset="0"/>
              </a:rPr>
              <a:t> says /air/ as in</a:t>
            </a:r>
            <a:r>
              <a:rPr lang="en-AU" sz="1200" b="1" i="0" kern="1200" dirty="0">
                <a:effectLst/>
                <a:latin typeface="+mn-lt"/>
                <a:ea typeface="Calibri" panose="020F0502020204030204" pitchFamily="34" charset="0"/>
                <a:cs typeface="Calibri" panose="020F0502020204030204" pitchFamily="34" charset="0"/>
              </a:rPr>
              <a:t> chef</a:t>
            </a:r>
            <a:endParaRPr lang="en-AU" sz="1200" b="0" i="0" kern="1200" dirty="0">
              <a:effectLst/>
              <a:latin typeface="+mn-lt"/>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dirty="0"/>
          </a:p>
        </p:txBody>
      </p:sp>
    </p:spTree>
    <p:extLst>
      <p:ext uri="{BB962C8B-B14F-4D97-AF65-F5344CB8AC3E}">
        <p14:creationId xmlns:p14="http://schemas.microsoft.com/office/powerpoint/2010/main" val="2145726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E5D09-16AA-1C24-FD0B-CA5788E4D1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44473E-D798-FC45-9F30-47F21C9B689B}"/>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3B92EC34-FC32-561D-78E1-4C28580E6B13}"/>
              </a:ext>
            </a:extLst>
          </p:cNvPr>
          <p:cNvSpPr>
            <a:spLocks noGrp="1"/>
          </p:cNvSpPr>
          <p:nvPr>
            <p:ph type="body" idx="1"/>
          </p:nvPr>
        </p:nvSpPr>
        <p:spPr/>
        <p:txBody>
          <a:bodyPr/>
          <a:lstStyle/>
          <a:p>
            <a:r>
              <a:rPr lang="en-US" b="1" dirty="0">
                <a:latin typeface="+mn-lt"/>
              </a:rPr>
              <a:t>Review</a:t>
            </a:r>
          </a:p>
          <a:p>
            <a:endParaRPr lang="en-US" b="0" dirty="0">
              <a:latin typeface="+mn-lt"/>
            </a:endParaRPr>
          </a:p>
          <a:p>
            <a:pPr marL="171450" indent="-171450">
              <a:buFont typeface="Arial" panose="020B0604020202020204" pitchFamily="34" charset="0"/>
              <a:buChar char="•"/>
            </a:pPr>
            <a:r>
              <a:rPr lang="en-US" b="0" dirty="0">
                <a:latin typeface="+mn-lt"/>
              </a:rPr>
              <a:t>Point to the spelling pattern </a:t>
            </a:r>
            <a:r>
              <a:rPr lang="en-US" b="1" dirty="0">
                <a:latin typeface="+mn-lt"/>
              </a:rPr>
              <a:t>w-or </a:t>
            </a:r>
            <a:r>
              <a:rPr lang="en-US" b="0" dirty="0">
                <a:latin typeface="+mn-lt"/>
              </a:rPr>
              <a:t>and ask students what sound </a:t>
            </a:r>
            <a:r>
              <a:rPr lang="en-US" b="1" dirty="0">
                <a:latin typeface="+mn-lt"/>
              </a:rPr>
              <a:t>or</a:t>
            </a:r>
            <a:r>
              <a:rPr lang="en-US" b="0" dirty="0">
                <a:latin typeface="+mn-lt"/>
              </a:rPr>
              <a:t> says after </a:t>
            </a:r>
            <a:r>
              <a:rPr lang="en-US" b="1" dirty="0">
                <a:latin typeface="+mn-lt"/>
              </a:rPr>
              <a:t>w</a:t>
            </a:r>
            <a:r>
              <a:rPr lang="en-US" b="0" dirty="0">
                <a:latin typeface="+mn-lt"/>
              </a:rPr>
              <a:t> in a word (/er/).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Prompt students to say the mnemonic phrase</a:t>
            </a:r>
            <a:r>
              <a:rPr lang="en-US" b="0" dirty="0">
                <a:solidFill>
                  <a:schemeClr val="tx1"/>
                </a:solidFill>
                <a:latin typeface="+mn-lt"/>
              </a:rPr>
              <a:t>, </a:t>
            </a:r>
            <a:r>
              <a:rPr lang="en-US" sz="1200" b="1" dirty="0">
                <a:solidFill>
                  <a:srgbClr val="4557AD"/>
                </a:solidFill>
                <a:latin typeface="Tenorite" pitchFamily="2" charset="0"/>
                <a:ea typeface="Verdana" panose="020B0604030504040204" pitchFamily="34" charset="0"/>
                <a:cs typeface="Verdana" panose="020B0604030504040204" pitchFamily="34" charset="0"/>
              </a:rPr>
              <a:t>The </a:t>
            </a:r>
            <a:r>
              <a:rPr lang="en-US" sz="1200" b="1" u="sng" dirty="0">
                <a:solidFill>
                  <a:srgbClr val="4557AD"/>
                </a:solidFill>
                <a:latin typeface="Tenorite" pitchFamily="2" charset="0"/>
                <a:ea typeface="Verdana" panose="020B0604030504040204" pitchFamily="34" charset="0"/>
                <a:cs typeface="Verdana" panose="020B0604030504040204" pitchFamily="34" charset="0"/>
              </a:rPr>
              <a:t>wor</a:t>
            </a:r>
            <a:r>
              <a:rPr lang="en-US" sz="1200" b="1" dirty="0">
                <a:solidFill>
                  <a:srgbClr val="4557AD"/>
                </a:solidFill>
                <a:latin typeface="Tenorite" pitchFamily="2" charset="0"/>
                <a:ea typeface="Verdana" panose="020B0604030504040204" pitchFamily="34" charset="0"/>
                <a:cs typeface="Verdana" panose="020B0604030504040204" pitchFamily="34" charset="0"/>
              </a:rPr>
              <a:t>m is </a:t>
            </a:r>
            <a:r>
              <a:rPr lang="en-US" sz="1200" b="1" u="sng" dirty="0">
                <a:solidFill>
                  <a:srgbClr val="4557AD"/>
                </a:solidFill>
                <a:latin typeface="Tenorite" pitchFamily="2" charset="0"/>
                <a:ea typeface="Verdana" panose="020B0604030504040204" pitchFamily="34" charset="0"/>
                <a:cs typeface="Verdana" panose="020B0604030504040204" pitchFamily="34" charset="0"/>
              </a:rPr>
              <a:t>wor</a:t>
            </a:r>
            <a:r>
              <a:rPr lang="en-US" sz="1200" b="1" dirty="0">
                <a:solidFill>
                  <a:srgbClr val="4557AD"/>
                </a:solidFill>
                <a:latin typeface="Tenorite" pitchFamily="2" charset="0"/>
                <a:ea typeface="Verdana" panose="020B0604030504040204" pitchFamily="34" charset="0"/>
                <a:cs typeface="Verdana" panose="020B0604030504040204" pitchFamily="34" charset="0"/>
              </a:rPr>
              <a:t>king</a:t>
            </a:r>
            <a:r>
              <a:rPr lang="en-US" sz="1200" b="0" dirty="0">
                <a:solidFill>
                  <a:srgbClr val="4557AD"/>
                </a:solidFill>
                <a:latin typeface="Tenorite" pitchFamily="2" charset="0"/>
                <a:ea typeface="Verdana" panose="020B0604030504040204" pitchFamily="34" charset="0"/>
                <a:cs typeface="Verdana" panose="020B0604030504040204" pitchFamily="34" charset="0"/>
              </a:rPr>
              <a:t>.</a:t>
            </a:r>
            <a:endParaRPr lang="en-US" b="0" dirty="0">
              <a:latin typeface="+mn-lt"/>
            </a:endParaRPr>
          </a:p>
          <a:p>
            <a:r>
              <a:rPr lang="en-US" b="0" dirty="0">
                <a:latin typeface="+mn-lt"/>
              </a:rPr>
              <a:t> </a:t>
            </a: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AU" dirty="0"/>
          </a:p>
        </p:txBody>
      </p:sp>
      <p:sp>
        <p:nvSpPr>
          <p:cNvPr id="4" name="Slide Number Placeholder 3">
            <a:extLst>
              <a:ext uri="{FF2B5EF4-FFF2-40B4-BE49-F238E27FC236}">
                <a16:creationId xmlns:a16="http://schemas.microsoft.com/office/drawing/2014/main" id="{36B9D176-4330-093A-3DBA-504497616163}"/>
              </a:ext>
            </a:extLst>
          </p:cNvPr>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25730166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b="1" dirty="0">
                <a:latin typeface="+mn-lt"/>
              </a:rPr>
              <a:t>We do</a:t>
            </a:r>
          </a:p>
          <a:p>
            <a:endParaRPr lang="en-US" dirty="0">
              <a:latin typeface="+mn-lt"/>
            </a:endParaRPr>
          </a:p>
          <a:p>
            <a:r>
              <a:rPr lang="en-US" dirty="0">
                <a:latin typeface="+mn-lt"/>
              </a:rPr>
              <a:t>Support students as much as needed to write the sentence on their mini-whiteboard or on paper.</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Sentence dictation: </a:t>
            </a:r>
            <a:r>
              <a:rPr lang="en-US" b="1" dirty="0">
                <a:latin typeface="+mn-lt"/>
              </a:rPr>
              <a:t>The mechanic used machines to build a boat so she could travel across the ocean to Monarch Beach.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r>
              <a:rPr lang="en-US" dirty="0">
                <a:latin typeface="+mn-lt"/>
              </a:rPr>
              <a:t>Say the sentence aloud and have students repeat it after you.</a:t>
            </a:r>
          </a:p>
          <a:p>
            <a:endParaRPr lang="en-US" dirty="0">
              <a:latin typeface="+mn-lt"/>
            </a:endParaRPr>
          </a:p>
          <a:p>
            <a:r>
              <a:rPr lang="en-US" dirty="0">
                <a:latin typeface="+mn-lt"/>
              </a:rPr>
              <a:t>Prompt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identify </a:t>
            </a:r>
            <a:r>
              <a:rPr lang="en-AU" dirty="0">
                <a:latin typeface="+mn-lt"/>
              </a:rPr>
              <a:t>words that will be spelt using </a:t>
            </a:r>
            <a:r>
              <a:rPr lang="en-AU" b="1" dirty="0">
                <a:latin typeface="+mn-lt"/>
              </a:rPr>
              <a:t>ch</a:t>
            </a:r>
            <a:endParaRPr lang="en-AU" b="0" dirty="0">
              <a:latin typeface="+mn-lt"/>
            </a:endParaRPr>
          </a:p>
          <a:p>
            <a:pPr marL="171450" indent="-171450">
              <a:buFont typeface="Arial" panose="020B0604020202020204" pitchFamily="34" charset="0"/>
              <a:buChar char="•"/>
            </a:pPr>
            <a:r>
              <a:rPr lang="en-US" dirty="0">
                <a:latin typeface="+mn-lt"/>
              </a:rPr>
              <a:t>use segmenting to track sounds and write corresponding letters for each word </a:t>
            </a:r>
          </a:p>
          <a:p>
            <a:pPr marL="171450" indent="-171450">
              <a:buFont typeface="Arial" panose="020B0604020202020204" pitchFamily="34" charset="0"/>
              <a:buChar char="•"/>
            </a:pPr>
            <a:r>
              <a:rPr lang="en-US" dirty="0">
                <a:latin typeface="+mn-lt"/>
              </a:rPr>
              <a:t>remember the sounds in and spelling for known and new irregular words</a:t>
            </a:r>
          </a:p>
          <a:p>
            <a:pPr marL="171450" indent="-171450">
              <a:buFont typeface="Arial" panose="020B0604020202020204" pitchFamily="34" charset="0"/>
              <a:buChar char="•"/>
            </a:pPr>
            <a:r>
              <a:rPr lang="en-US" dirty="0">
                <a:latin typeface="+mn-lt"/>
              </a:rPr>
              <a:t>use correct punctuation and spaces.</a:t>
            </a:r>
          </a:p>
          <a:p>
            <a:endParaRPr lang="en-US" dirty="0">
              <a:latin typeface="+mn-lt"/>
            </a:endParaRPr>
          </a:p>
          <a:p>
            <a:pPr marL="0" lvl="0" indent="0">
              <a:lnSpc>
                <a:spcPct val="107000"/>
              </a:lnSpc>
              <a:spcAft>
                <a:spcPts val="800"/>
              </a:spcAft>
              <a:buFont typeface="Symbol" panose="05050102010706020507" pitchFamily="18" charset="2"/>
              <a:buNone/>
              <a:tabLst>
                <a:tab pos="5731510" algn="r"/>
              </a:tabLst>
            </a:pPr>
            <a:r>
              <a:rPr lang="en-US" sz="1200" b="0" dirty="0">
                <a:effectLst/>
                <a:latin typeface="+mn-lt"/>
                <a:cs typeface="Times New Roman" panose="02020603050405020304" pitchFamily="18" charset="0"/>
              </a:rPr>
              <a:t>You may repeat the relevant word from the mnemonic phrase, </a:t>
            </a:r>
            <a:r>
              <a:rPr lang="en-US" sz="1200" b="1" u="sng" dirty="0">
                <a:effectLst/>
                <a:latin typeface="+mn-lt"/>
                <a:cs typeface="Times New Roman" panose="02020603050405020304" pitchFamily="18" charset="0"/>
              </a:rPr>
              <a:t>Ch</a:t>
            </a:r>
            <a:r>
              <a:rPr lang="en-US" sz="1200" b="1" dirty="0">
                <a:effectLst/>
                <a:latin typeface="+mn-lt"/>
                <a:cs typeface="Times New Roman" panose="02020603050405020304" pitchFamily="18" charset="0"/>
              </a:rPr>
              <a:t>amp the </a:t>
            </a:r>
            <a:r>
              <a:rPr lang="en-US" sz="1200" b="1" u="sng" dirty="0">
                <a:effectLst/>
                <a:latin typeface="+mn-lt"/>
                <a:cs typeface="Times New Roman" panose="02020603050405020304" pitchFamily="18" charset="0"/>
              </a:rPr>
              <a:t>Ch</a:t>
            </a:r>
            <a:r>
              <a:rPr lang="en-US" sz="1200" b="1" dirty="0">
                <a:effectLst/>
                <a:latin typeface="+mn-lt"/>
                <a:cs typeface="Times New Roman" panose="02020603050405020304" pitchFamily="18" charset="0"/>
              </a:rPr>
              <a:t>ristmas </a:t>
            </a:r>
            <a:r>
              <a:rPr lang="en-US" sz="1200" b="1" u="sng" dirty="0">
                <a:effectLst/>
                <a:latin typeface="+mn-lt"/>
                <a:cs typeface="Times New Roman" panose="02020603050405020304" pitchFamily="18" charset="0"/>
              </a:rPr>
              <a:t>ch</a:t>
            </a:r>
            <a:r>
              <a:rPr lang="en-US" sz="1200" b="1" dirty="0">
                <a:effectLst/>
                <a:latin typeface="+mn-lt"/>
                <a:cs typeface="Times New Roman" panose="02020603050405020304" pitchFamily="18" charset="0"/>
              </a:rPr>
              <a:t>ef</a:t>
            </a:r>
            <a:r>
              <a:rPr lang="en-US" sz="1200" b="0" dirty="0">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most common sound: </a:t>
            </a:r>
            <a:r>
              <a:rPr lang="en-US" sz="1200" b="1" i="0" dirty="0">
                <a:latin typeface="+mn-lt"/>
                <a:ea typeface="Calibri" panose="020F0502020204030204" pitchFamily="34" charset="0"/>
                <a:cs typeface="Arial" panose="020B0604020202020204" pitchFamily="34" charset="0"/>
              </a:rPr>
              <a:t>ch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/ch</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Champ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latin typeface="+mn-lt"/>
                <a:ea typeface="Calibri" panose="020F0502020204030204" pitchFamily="34" charset="0"/>
                <a:cs typeface="Arial" panose="020B0604020202020204" pitchFamily="34" charset="0"/>
              </a:rPr>
              <a:t>less common sound:</a:t>
            </a:r>
            <a:r>
              <a:rPr lang="en-US" sz="1200" b="1" i="0" dirty="0">
                <a:latin typeface="+mn-lt"/>
                <a:ea typeface="Calibri" panose="020F0502020204030204" pitchFamily="34" charset="0"/>
                <a:cs typeface="Arial" panose="020B0604020202020204" pitchFamily="34" charset="0"/>
              </a:rPr>
              <a:t> ch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/k</a:t>
            </a:r>
            <a:r>
              <a:rPr lang="en-AU" sz="1200" i="0" kern="1200" dirty="0">
                <a:effectLst/>
                <a:latin typeface="+mn-lt"/>
                <a:ea typeface="Calibri" panose="020F0502020204030204" pitchFamily="34" charset="0"/>
                <a:cs typeface="Calibri" panose="020F0502020204030204" pitchFamily="34" charset="0"/>
              </a:rPr>
              <a:t>/ as in </a:t>
            </a:r>
            <a:r>
              <a:rPr lang="en-AU" sz="1200" b="1" i="0" kern="1200" dirty="0">
                <a:effectLst/>
                <a:latin typeface="+mn-lt"/>
                <a:ea typeface="Calibri" panose="020F0502020204030204" pitchFamily="34" charset="0"/>
                <a:cs typeface="Calibri" panose="020F0502020204030204" pitchFamily="34" charset="0"/>
              </a:rPr>
              <a:t>Christmas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kern="1200" dirty="0">
                <a:effectLst/>
                <a:latin typeface="+mn-lt"/>
                <a:ea typeface="Calibri" panose="020F0502020204030204" pitchFamily="34" charset="0"/>
                <a:cs typeface="Calibri" panose="020F0502020204030204" pitchFamily="34" charset="0"/>
              </a:rPr>
              <a:t>least common sound: </a:t>
            </a:r>
            <a:r>
              <a:rPr lang="en-AU" sz="1200" b="1" i="0" kern="1200" dirty="0">
                <a:effectLst/>
                <a:latin typeface="+mn-lt"/>
                <a:ea typeface="Calibri" panose="020F0502020204030204" pitchFamily="34" charset="0"/>
                <a:cs typeface="Calibri" panose="020F0502020204030204" pitchFamily="34" charset="0"/>
              </a:rPr>
              <a:t>ch</a:t>
            </a:r>
            <a:r>
              <a:rPr lang="en-AU" sz="1200" b="0" i="0" kern="1200" dirty="0">
                <a:effectLst/>
                <a:latin typeface="+mn-lt"/>
                <a:ea typeface="Calibri" panose="020F0502020204030204" pitchFamily="34" charset="0"/>
                <a:cs typeface="Calibri" panose="020F0502020204030204" pitchFamily="34" charset="0"/>
              </a:rPr>
              <a:t> says /sh/ as in</a:t>
            </a:r>
            <a:r>
              <a:rPr lang="en-AU" sz="1200" b="1" i="0" kern="1200" dirty="0">
                <a:effectLst/>
                <a:latin typeface="+mn-lt"/>
                <a:ea typeface="Calibri" panose="020F0502020204030204" pitchFamily="34" charset="0"/>
                <a:cs typeface="Calibri" panose="020F0502020204030204" pitchFamily="34" charset="0"/>
              </a:rPr>
              <a:t> chef</a:t>
            </a:r>
            <a:endParaRPr lang="en-AU" sz="1200" b="0" i="0" kern="1200" dirty="0">
              <a:effectLst/>
              <a:latin typeface="+mn-lt"/>
              <a:ea typeface="Calibri" panose="020F0502020204030204" pitchFamily="34" charset="0"/>
              <a:cs typeface="Calibri" panose="020F0502020204030204" pitchFamily="34" charset="0"/>
            </a:endParaRP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Students re-read the sentence to check for accuracy or any editing and then place their mini-whiteboard underneath their chin for you to check. </a:t>
            </a:r>
          </a:p>
          <a:p>
            <a:endParaRPr lang="en-US" dirty="0">
              <a:latin typeface="+mn-lt"/>
            </a:endParaRPr>
          </a:p>
          <a:p>
            <a:r>
              <a:rPr lang="en-US" dirty="0">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b="0" dirty="0">
              <a:latin typeface="+mn-l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dirty="0"/>
          </a:p>
        </p:txBody>
      </p:sp>
    </p:spTree>
    <p:extLst>
      <p:ext uri="{BB962C8B-B14F-4D97-AF65-F5344CB8AC3E}">
        <p14:creationId xmlns:p14="http://schemas.microsoft.com/office/powerpoint/2010/main" val="23581033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chemeClr val="tx1"/>
              </a:solidFill>
              <a:effectLst/>
              <a:latin typeface="+mn-lt"/>
              <a:ea typeface="Calibri" panose="020F0502020204030204" pitchFamily="34" charset="0"/>
              <a:cs typeface="Times New Roman" panose="02020603050405020304" pitchFamily="18" charset="0"/>
            </a:endParaRPr>
          </a:p>
          <a:p>
            <a:r>
              <a:rPr lang="en-AU" sz="1200" dirty="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say the target sounds: /ch/, /k/ and /sh/</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chemeClr val="tx1"/>
                </a:solidFill>
                <a:effectLst/>
                <a:latin typeface="+mn-lt"/>
                <a:ea typeface="Calibri" panose="020F0502020204030204" pitchFamily="34" charset="0"/>
                <a:cs typeface="Times New Roman" panose="02020603050405020304" pitchFamily="18" charset="0"/>
              </a:rPr>
              <a:t>write a word </a:t>
            </a:r>
            <a:r>
              <a:rPr lang="en-US" sz="1200" dirty="0">
                <a:solidFill>
                  <a:schemeClr val="tx1"/>
                </a:solidFill>
                <a:effectLst/>
                <a:latin typeface="+mn-lt"/>
                <a:cs typeface="Times New Roman" panose="02020603050405020304" pitchFamily="18" charset="0"/>
              </a:rPr>
              <a:t>on their mini-whiteboard using the icons on the slide: </a:t>
            </a:r>
            <a:r>
              <a:rPr lang="en-US" sz="1200" b="1" dirty="0">
                <a:solidFill>
                  <a:schemeClr val="tx1"/>
                </a:solidFill>
                <a:effectLst/>
                <a:latin typeface="+mn-lt"/>
                <a:cs typeface="Times New Roman" panose="02020603050405020304" pitchFamily="18" charset="0"/>
              </a:rPr>
              <a:t>chemist</a:t>
            </a:r>
            <a:r>
              <a:rPr lang="en-US" sz="1200" b="0" dirty="0">
                <a:solidFill>
                  <a:schemeClr val="tx1"/>
                </a:solidFill>
                <a:effectLst/>
                <a:latin typeface="+mn-lt"/>
                <a:cs typeface="Times New Roman" panose="02020603050405020304" pitchFamily="18" charset="0"/>
              </a:rPr>
              <a:t>,</a:t>
            </a:r>
            <a:r>
              <a:rPr lang="en-US" sz="1200" dirty="0">
                <a:solidFill>
                  <a:schemeClr val="tx1"/>
                </a:solidFill>
                <a:effectLst/>
                <a:latin typeface="+mn-lt"/>
                <a:cs typeface="Times New Roman" panose="02020603050405020304" pitchFamily="18" charset="0"/>
              </a:rPr>
              <a:t> </a:t>
            </a:r>
            <a:r>
              <a:rPr lang="en-US" sz="1200" b="1" dirty="0">
                <a:solidFill>
                  <a:schemeClr val="tx1"/>
                </a:solidFill>
                <a:effectLst/>
                <a:latin typeface="+mn-lt"/>
                <a:cs typeface="Times New Roman" panose="02020603050405020304" pitchFamily="18" charset="0"/>
              </a:rPr>
              <a:t>brochure</a:t>
            </a:r>
            <a:r>
              <a:rPr lang="en-US" sz="1200" dirty="0">
                <a:solidFill>
                  <a:schemeClr val="tx1"/>
                </a:solidFill>
                <a:effectLst/>
                <a:latin typeface="+mn-lt"/>
                <a:cs typeface="Times New Roman" panose="02020603050405020304" pitchFamily="18" charset="0"/>
              </a:rPr>
              <a:t>, </a:t>
            </a:r>
            <a:r>
              <a:rPr lang="en-US" sz="1200" b="1" dirty="0">
                <a:solidFill>
                  <a:schemeClr val="tx1"/>
                </a:solidFill>
                <a:effectLst/>
                <a:latin typeface="+mn-lt"/>
                <a:cs typeface="Times New Roman" panose="02020603050405020304" pitchFamily="18" charset="0"/>
              </a:rPr>
              <a:t>anchor</a:t>
            </a:r>
            <a:endParaRPr lang="en-AU" sz="1200" b="1" dirty="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dirty="0">
              <a:solidFill>
                <a:schemeClr val="tx1"/>
              </a:solidFill>
              <a:effectLst/>
              <a:latin typeface="+mn-lt"/>
              <a:ea typeface="Calibri" panose="020F0502020204030204" pitchFamily="34" charset="0"/>
              <a:cs typeface="Times New Roman" panose="02020603050405020304" pitchFamily="18" charset="0"/>
            </a:endParaRPr>
          </a:p>
          <a:p>
            <a:endParaRPr lang="en-US" sz="1200" dirty="0">
              <a:solidFill>
                <a:schemeClr val="tx1"/>
              </a:solidFill>
              <a:effectLst/>
              <a:latin typeface="+mn-lt"/>
              <a:ea typeface="Calibri" panose="020F0502020204030204" pitchFamily="34" charset="0"/>
              <a:cs typeface="Times New Roman" panose="02020603050405020304" pitchFamily="18" charset="0"/>
            </a:endParaRPr>
          </a:p>
          <a:p>
            <a:r>
              <a:rPr lang="en-US" sz="1200" dirty="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endParaRPr lang="en-US" sz="1200" dirty="0">
              <a:solidFill>
                <a:schemeClr val="tx1"/>
              </a:solidFill>
              <a:effectLst/>
              <a:latin typeface="+mn-lt"/>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dirty="0"/>
          </a:p>
        </p:txBody>
      </p:sp>
    </p:spTree>
    <p:extLst>
      <p:ext uri="{BB962C8B-B14F-4D97-AF65-F5344CB8AC3E}">
        <p14:creationId xmlns:p14="http://schemas.microsoft.com/office/powerpoint/2010/main" val="26781369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sounds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the letter pattern while saying the target sounds.</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chemist</a:t>
            </a:r>
            <a:r>
              <a:rPr lang="en-US" sz="1200" b="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machine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chameleon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words</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words</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part/s of the words</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words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sentences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sentences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US"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We will build a school, a chemist, a fish and chip shop, a boat to travel the ocean, and a machine that makes anchors. </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panose="020B0604020202020204" pitchFamily="34" charset="0"/>
              <a:buNone/>
            </a:pPr>
            <a:r>
              <a:rPr lang="en-US" sz="1200" b="0" dirty="0">
                <a:solidFill>
                  <a:srgbClr val="404040"/>
                </a:solidFill>
                <a:effectLst/>
                <a:latin typeface="+mn-lt"/>
                <a:ea typeface="Calibri" panose="020F0502020204030204" pitchFamily="34" charset="0"/>
                <a:cs typeface="Times New Roman" panose="02020603050405020304" pitchFamily="18" charset="0"/>
              </a:rPr>
              <a:t>*You may like to explain that </a:t>
            </a:r>
            <a:r>
              <a:rPr lang="en-US" sz="1200" b="1" dirty="0">
                <a:solidFill>
                  <a:srgbClr val="404040"/>
                </a:solidFill>
                <a:effectLst/>
                <a:latin typeface="+mn-lt"/>
                <a:ea typeface="Calibri" panose="020F0502020204030204" pitchFamily="34" charset="0"/>
                <a:cs typeface="Times New Roman" panose="02020603050405020304" pitchFamily="18" charset="0"/>
              </a:rPr>
              <a:t>chronic</a:t>
            </a:r>
            <a:r>
              <a:rPr lang="en-US" sz="1200" b="0" dirty="0">
                <a:solidFill>
                  <a:srgbClr val="404040"/>
                </a:solidFill>
                <a:effectLst/>
                <a:latin typeface="+mn-lt"/>
                <a:ea typeface="Calibri" panose="020F0502020204030204" pitchFamily="34" charset="0"/>
                <a:cs typeface="Times New Roman" panose="02020603050405020304" pitchFamily="18" charset="0"/>
              </a:rPr>
              <a:t> means something that lasts for a long time and can keep coming back. For example, chronic pain is pain that someone has for a very long time, sometimes forever.</a:t>
            </a:r>
          </a:p>
          <a:p>
            <a:pPr marL="0" lvl="0" indent="0">
              <a:lnSpc>
                <a:spcPct val="106000"/>
              </a:lnSpc>
              <a:spcAft>
                <a:spcPts val="800"/>
              </a:spcAft>
              <a:buFont typeface="Arial" panose="020B0604020202020204" pitchFamily="34" charset="0"/>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panose="020B0604020202020204" pitchFamily="34" charset="0"/>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42</a:t>
            </a:fld>
            <a:endParaRPr lang="en-AU" dirty="0"/>
          </a:p>
        </p:txBody>
      </p:sp>
    </p:spTree>
    <p:extLst>
      <p:ext uri="{BB962C8B-B14F-4D97-AF65-F5344CB8AC3E}">
        <p14:creationId xmlns:p14="http://schemas.microsoft.com/office/powerpoint/2010/main" val="189131349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dirty="0"/>
              <a:t>You do</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dirty="0"/>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dirty="0"/>
          </a:p>
          <a:p>
            <a:pPr marL="0" indent="0" algn="l">
              <a:spcBef>
                <a:spcPts val="100"/>
              </a:spcBef>
              <a:spcAft>
                <a:spcPts val="400"/>
              </a:spcAft>
              <a:buFont typeface="+mj-lt"/>
              <a:buNone/>
            </a:pPr>
            <a:r>
              <a:rPr lang="en-US" b="0" dirty="0"/>
              <a:t>The remaining students continue independent practice with application tasks that have been taught previously and can be carried out independently. </a:t>
            </a: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43</a:t>
            </a:fld>
            <a:endParaRPr lang="en-AU" dirty="0"/>
          </a:p>
        </p:txBody>
      </p:sp>
    </p:spTree>
    <p:extLst>
      <p:ext uri="{BB962C8B-B14F-4D97-AF65-F5344CB8AC3E}">
        <p14:creationId xmlns:p14="http://schemas.microsoft.com/office/powerpoint/2010/main" val="39953901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44</a:t>
            </a:fld>
            <a:endParaRPr lang="en-AU" dirty="0"/>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 while students write the corresponding letter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a:t>
            </a:r>
            <a:endParaRPr lang="en-US" sz="1200" b="1" i="0" kern="1200"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effectLst/>
                <a:latin typeface="+mn-lt"/>
              </a:rPr>
              <a:t>/u/ as in </a:t>
            </a:r>
            <a:r>
              <a:rPr lang="en-US" sz="1200" b="1" i="0" kern="1200" dirty="0">
                <a:effectLst/>
                <a:latin typeface="+mn-lt"/>
              </a:rPr>
              <a:t>mother </a:t>
            </a:r>
            <a:r>
              <a:rPr lang="en-US" sz="1200" b="0" i="0" kern="1200" dirty="0">
                <a:effectLst/>
                <a:latin typeface="+mn-lt"/>
              </a:rPr>
              <a:t>(o)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US" sz="1200" b="1"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p>
          <a:p>
            <a:endParaRPr lang="en-US"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Note: The </a:t>
            </a:r>
            <a:r>
              <a:rPr lang="en-AU" b="1" dirty="0"/>
              <a:t>wa</a:t>
            </a:r>
            <a:r>
              <a:rPr lang="en-AU" b="0" dirty="0"/>
              <a:t>, </a:t>
            </a:r>
            <a:r>
              <a:rPr lang="en-AU" b="1" dirty="0"/>
              <a:t>war </a:t>
            </a:r>
            <a:r>
              <a:rPr lang="en-AU" b="0" dirty="0"/>
              <a:t>and </a:t>
            </a:r>
            <a:r>
              <a:rPr lang="en-AU" b="1" dirty="0"/>
              <a:t>wor </a:t>
            </a:r>
            <a:r>
              <a:rPr lang="en-AU" b="0" dirty="0"/>
              <a:t>s</a:t>
            </a:r>
            <a:r>
              <a:rPr lang="en-AU" dirty="0"/>
              <a:t>pelling patterns are not included here as they are best reviewed in context within the word-spelling and sentence-writing sections.</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308046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one-syllable words </a:t>
            </a:r>
            <a:r>
              <a:rPr lang="en-US" dirty="0">
                <a:latin typeface="+mn-lt"/>
              </a:rPr>
              <a:t>by saying each letter–sound correspondence then blending the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multisyllabic </a:t>
            </a:r>
            <a:r>
              <a:rPr lang="en-US" b="0" dirty="0">
                <a:latin typeface="+mn-lt"/>
              </a:rPr>
              <a:t>or</a:t>
            </a:r>
            <a:r>
              <a:rPr lang="en-US" b="1" dirty="0">
                <a:latin typeface="+mn-lt"/>
              </a:rPr>
              <a:t> compound words </a:t>
            </a:r>
            <a:r>
              <a:rPr lang="en-US" b="0" dirty="0">
                <a:latin typeface="+mn-lt"/>
              </a:rPr>
              <a:t>by </a:t>
            </a:r>
            <a:r>
              <a:rPr lang="en-US" dirty="0">
                <a:latin typeface="+mn-lt"/>
              </a:rPr>
              <a:t>reading each syllable or base word before reading the whole word </a:t>
            </a:r>
            <a:endParaRPr lang="en-US" b="1"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words with a suffix </a:t>
            </a:r>
            <a:r>
              <a:rPr lang="en-US" b="0" dirty="0">
                <a:latin typeface="+mn-lt"/>
              </a:rPr>
              <a:t>by</a:t>
            </a:r>
            <a:r>
              <a:rPr lang="en-US" b="1" dirty="0">
                <a:latin typeface="+mn-lt"/>
              </a:rPr>
              <a:t> </a:t>
            </a:r>
            <a:r>
              <a:rPr lang="en-US" b="0" dirty="0">
                <a:latin typeface="+mn-lt"/>
              </a:rPr>
              <a:t>reading the base word and then adding the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mn-lt"/>
            </a:endParaRPr>
          </a:p>
          <a:p>
            <a:r>
              <a:rPr lang="en-US" b="1" dirty="0">
                <a:latin typeface="+mn-lt"/>
              </a:rPr>
              <a:t>Provide corrective feedback as needed:</a:t>
            </a:r>
          </a:p>
          <a:p>
            <a:r>
              <a:rPr lang="en-US" dirty="0">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Y</a:t>
            </a:r>
            <a:r>
              <a:rPr lang="en-US" dirty="0">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mn-lt"/>
              </a:rPr>
              <a:t>Where it applies, you may ask students to identify the position of the target spelling/sound in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AU" dirty="0"/>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6</a:t>
            </a:fld>
            <a:endParaRPr lang="en-AU" dirty="0"/>
          </a:p>
        </p:txBody>
      </p:sp>
    </p:spTree>
    <p:extLst>
      <p:ext uri="{BB962C8B-B14F-4D97-AF65-F5344CB8AC3E}">
        <p14:creationId xmlns:p14="http://schemas.microsoft.com/office/powerpoint/2010/main" val="866125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oven</a:t>
            </a:r>
            <a:r>
              <a:rPr lang="en-US" b="0" dirty="0"/>
              <a:t>,</a:t>
            </a:r>
            <a:r>
              <a:rPr lang="en-US" b="1" dirty="0"/>
              <a:t> wash</a:t>
            </a:r>
            <a:r>
              <a:rPr lang="en-US" b="0" dirty="0"/>
              <a:t>,</a:t>
            </a:r>
            <a:r>
              <a:rPr lang="en-US" b="1" dirty="0"/>
              <a:t> warm</a:t>
            </a:r>
            <a:r>
              <a:rPr lang="en-US" b="0" dirty="0"/>
              <a:t>,</a:t>
            </a:r>
            <a:r>
              <a:rPr lang="en-US" b="1" dirty="0"/>
              <a:t> woodwork</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0" lvl="0" indent="0">
              <a:buFont typeface="Arial" panose="020B0604020202020204" pitchFamily="34" charset="0"/>
              <a:buNone/>
            </a:pPr>
            <a:endParaRPr lang="en-AU"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then: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read the word they have spelt to check it is correct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each word they have written by placing their mini-whiteboard underneath their chin for you to check.</a:t>
            </a:r>
            <a:endParaRPr lang="en-AU" sz="1200" kern="1200" dirty="0">
              <a:solidFill>
                <a:schemeClr val="tx1"/>
              </a:solidFill>
              <a:effectLst/>
              <a:latin typeface="+mn-lt"/>
              <a:ea typeface="+mn-ea"/>
              <a:cs typeface="+mn-cs"/>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dirty="0"/>
          </a:p>
        </p:txBody>
      </p:sp>
    </p:spTree>
    <p:extLst>
      <p:ext uri="{BB962C8B-B14F-4D97-AF65-F5344CB8AC3E}">
        <p14:creationId xmlns:p14="http://schemas.microsoft.com/office/powerpoint/2010/main" val="4241968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67B67-FEFC-81A4-592E-9E361D75CA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897B5-B756-9D52-382D-F244B923DC9D}"/>
              </a:ext>
            </a:extLst>
          </p:cNvPr>
          <p:cNvSpPr>
            <a:spLocks noGrp="1" noRot="1" noChangeAspect="1"/>
          </p:cNvSpPr>
          <p:nvPr>
            <p:ph type="sldImg"/>
          </p:nvPr>
        </p:nvSpPr>
        <p:spPr/>
        <p:txBody>
          <a:bodyPr/>
          <a:lstStyle/>
          <a:p>
            <a:endParaRPr lang="en-AU" dirty="0"/>
          </a:p>
        </p:txBody>
      </p:sp>
      <p:sp>
        <p:nvSpPr>
          <p:cNvPr id="3" name="Notes Placeholder 2">
            <a:extLst>
              <a:ext uri="{FF2B5EF4-FFF2-40B4-BE49-F238E27FC236}">
                <a16:creationId xmlns:a16="http://schemas.microsoft.com/office/drawing/2014/main" id="{6DB93712-5C80-AF84-7C62-8B2BAD05B46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latin typeface="+mn-lt"/>
              </a:rPr>
              <a:t>Prefix review </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1" dirty="0">
              <a:latin typeface="+mn-lt"/>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latin typeface="+mn-lt"/>
                <a:cs typeface="Calibri" panose="020F0502020204030204"/>
              </a:rPr>
              <a:t>Review the </a:t>
            </a:r>
            <a:r>
              <a:rPr lang="en-AU" b="1" dirty="0">
                <a:latin typeface="+mn-lt"/>
                <a:cs typeface="Calibri" panose="020F0502020204030204"/>
              </a:rPr>
              <a:t>mis- </a:t>
            </a:r>
            <a:r>
              <a:rPr lang="en-AU" b="0" dirty="0">
                <a:latin typeface="+mn-lt"/>
                <a:cs typeface="Calibri" panose="020F0502020204030204"/>
              </a:rPr>
              <a:t>prefix</a:t>
            </a:r>
            <a:r>
              <a:rPr lang="en-AU" b="1" dirty="0">
                <a:latin typeface="+mn-lt"/>
                <a:cs typeface="Calibri" panose="020F0502020204030204"/>
              </a:rPr>
              <a:t> </a:t>
            </a:r>
            <a:r>
              <a:rPr lang="en-AU" dirty="0">
                <a:latin typeface="+mn-lt"/>
                <a:cs typeface="Calibri" panose="020F0502020204030204"/>
              </a:rPr>
              <a:t>using the following sequence.</a:t>
            </a:r>
          </a:p>
          <a:p>
            <a:pPr>
              <a:spcBef>
                <a:spcPts val="100"/>
              </a:spcBef>
              <a:spcAft>
                <a:spcPts val="400"/>
              </a:spcAft>
              <a:defRPr/>
            </a:pPr>
            <a:endParaRPr lang="en-AU" b="1" dirty="0">
              <a:latin typeface="+mn-lt"/>
              <a:cs typeface="Calibri"/>
            </a:endParaRPr>
          </a:p>
          <a:p>
            <a:pPr marL="0" indent="0">
              <a:spcBef>
                <a:spcPts val="100"/>
              </a:spcBef>
              <a:spcAft>
                <a:spcPts val="400"/>
              </a:spcAft>
              <a:buFont typeface="Arial"/>
              <a:buNone/>
              <a:defRPr/>
            </a:pPr>
            <a:r>
              <a:rPr lang="en-AU" dirty="0">
                <a:cs typeface="Calibri"/>
              </a:rPr>
              <a:t>Ask: </a:t>
            </a:r>
            <a:r>
              <a:rPr lang="en-AU" i="1" dirty="0">
                <a:cs typeface="Calibri" panose="020F0502020204030204"/>
              </a:rPr>
              <a:t>What is the prefix?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a:rPr>
              <a:t>Students: </a:t>
            </a:r>
            <a:r>
              <a:rPr lang="en-AU" b="1" i="1" dirty="0">
                <a:cs typeface="Calibri" panose="020F0502020204030204"/>
              </a:rPr>
              <a:t>mis-</a:t>
            </a:r>
            <a:r>
              <a:rPr lang="en-AU" b="0" i="1" dirty="0">
                <a:cs typeface="Calibri" panose="020F0502020204030204"/>
              </a:rPr>
              <a:t>.</a:t>
            </a:r>
            <a:endParaRPr lang="en-US" b="0" i="1" dirty="0"/>
          </a:p>
          <a:p>
            <a:pPr marL="0" indent="0">
              <a:spcBef>
                <a:spcPts val="100"/>
              </a:spcBef>
              <a:spcAft>
                <a:spcPts val="400"/>
              </a:spcAft>
              <a:buFont typeface="Arial"/>
              <a:buNone/>
              <a:defRPr/>
            </a:pPr>
            <a:r>
              <a:rPr lang="en-US" dirty="0">
                <a:cs typeface="Calibri"/>
              </a:rPr>
              <a:t>Ask: </a:t>
            </a:r>
            <a:r>
              <a:rPr lang="en-US" i="1" dirty="0">
                <a:cs typeface="Calibri"/>
              </a:rPr>
              <a:t>What does it mean? </a:t>
            </a:r>
            <a:endParaRPr lang="en-US" i="1" dirty="0">
              <a:ea typeface="Calibri"/>
              <a:cs typeface="Calibri"/>
            </a:endParaRPr>
          </a:p>
          <a:p>
            <a:pPr marL="0" indent="0">
              <a:spcBef>
                <a:spcPts val="100"/>
              </a:spcBef>
              <a:spcAft>
                <a:spcPts val="400"/>
              </a:spcAft>
              <a:buFont typeface="Arial"/>
              <a:buNone/>
              <a:defRPr/>
            </a:pPr>
            <a:r>
              <a:rPr lang="en-US" dirty="0">
                <a:cs typeface="Calibri"/>
              </a:rPr>
              <a:t>Students: </a:t>
            </a:r>
            <a:r>
              <a:rPr lang="en-US" i="1" dirty="0">
                <a:cs typeface="Calibri"/>
              </a:rPr>
              <a:t>‘</a:t>
            </a:r>
            <a:r>
              <a:rPr lang="en-AU" sz="1200" i="1" kern="1200" dirty="0">
                <a:effectLst/>
                <a:latin typeface="+mn-lt"/>
                <a:ea typeface="Times New Roman" panose="02020603050405020304" pitchFamily="18" charset="0"/>
                <a:cs typeface="Calibri"/>
              </a:rPr>
              <a:t>something has been done wrongly or badly’</a:t>
            </a:r>
            <a:r>
              <a:rPr lang="en-AU" i="1" dirty="0">
                <a:cs typeface="Calibri" panose="020F0502020204030204"/>
              </a:rPr>
              <a:t>.</a:t>
            </a:r>
            <a:endParaRPr lang="en-US" i="1" dirty="0">
              <a:cs typeface="+mn-cs"/>
            </a:endParaRPr>
          </a:p>
          <a:p>
            <a:pPr marL="0" indent="0">
              <a:spcBef>
                <a:spcPts val="100"/>
              </a:spcBef>
              <a:spcAft>
                <a:spcPts val="400"/>
              </a:spcAft>
              <a:buFont typeface="Arial"/>
              <a:buNone/>
              <a:defRPr/>
            </a:pPr>
            <a:r>
              <a:rPr lang="en-US" dirty="0">
                <a:cs typeface="+mn-cs"/>
              </a:rPr>
              <a:t>Say: </a:t>
            </a:r>
            <a:r>
              <a:rPr lang="en-AU" i="1" dirty="0">
                <a:cs typeface="Calibri" panose="020F0502020204030204"/>
              </a:rPr>
              <a:t>Your word is </a:t>
            </a:r>
            <a:r>
              <a:rPr lang="en-AU" b="1" i="1" dirty="0">
                <a:cs typeface="Calibri" panose="020F0502020204030204"/>
              </a:rPr>
              <a:t>hear</a:t>
            </a:r>
            <a:r>
              <a:rPr lang="en-AU" i="1" dirty="0">
                <a:cs typeface="Calibri" panose="020F0502020204030204"/>
              </a:rPr>
              <a:t>. Add the prefix.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a:rPr>
              <a:t>Students:</a:t>
            </a:r>
            <a:r>
              <a:rPr lang="en-AU" b="1" dirty="0">
                <a:cs typeface="Calibri" panose="020F0502020204030204"/>
              </a:rPr>
              <a:t> </a:t>
            </a:r>
            <a:r>
              <a:rPr lang="en-AU" b="1" i="1" dirty="0">
                <a:cs typeface="Calibri" panose="020F0502020204030204"/>
              </a:rPr>
              <a:t>Mishear</a:t>
            </a:r>
            <a:r>
              <a:rPr lang="en-AU" i="1" dirty="0">
                <a:cs typeface="Calibri" panose="020F0502020204030204"/>
              </a:rPr>
              <a:t>.</a:t>
            </a:r>
            <a:endParaRPr lang="en-AU" dirty="0">
              <a:cs typeface="+mn-cs"/>
            </a:endParaRPr>
          </a:p>
          <a:p>
            <a:pPr marL="0" indent="0">
              <a:spcBef>
                <a:spcPts val="100"/>
              </a:spcBef>
              <a:spcAft>
                <a:spcPts val="400"/>
              </a:spcAft>
              <a:buFont typeface="Arial"/>
              <a:buNone/>
              <a:defRPr/>
            </a:pPr>
            <a:r>
              <a:rPr lang="en-AU" dirty="0">
                <a:cs typeface="+mn-cs"/>
              </a:rPr>
              <a:t>Ask: </a:t>
            </a:r>
            <a:r>
              <a:rPr lang="en-AU" i="1" dirty="0">
                <a:cs typeface="Calibri" panose="020F0502020204030204"/>
              </a:rPr>
              <a:t>What does it mean? </a:t>
            </a:r>
            <a:endParaRPr lang="en-AU" i="1" dirty="0">
              <a:ea typeface="Calibri"/>
              <a:cs typeface="Calibri" panose="020F0502020204030204"/>
            </a:endParaRP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The action of hearing something has been done wrongly or badly.</a:t>
            </a:r>
          </a:p>
          <a:p>
            <a:pPr marL="0" indent="0">
              <a:spcBef>
                <a:spcPts val="100"/>
              </a:spcBef>
              <a:spcAft>
                <a:spcPts val="400"/>
              </a:spcAft>
              <a:buFont typeface="Arial"/>
              <a:buNone/>
              <a:defRPr/>
            </a:pPr>
            <a:endParaRPr lang="en-AU" dirty="0">
              <a:cs typeface="Calibri" panose="020F0502020204030204"/>
            </a:endParaRPr>
          </a:p>
          <a:p>
            <a:endParaRPr lang="en-US" dirty="0"/>
          </a:p>
        </p:txBody>
      </p:sp>
      <p:sp>
        <p:nvSpPr>
          <p:cNvPr id="4" name="Slide Number Placeholder 3">
            <a:extLst>
              <a:ext uri="{FF2B5EF4-FFF2-40B4-BE49-F238E27FC236}">
                <a16:creationId xmlns:a16="http://schemas.microsoft.com/office/drawing/2014/main" id="{AF59D034-8007-BE66-4D79-89CDDBE9CC2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38057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AU" dirty="0"/>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identifying and reading: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the</a:t>
            </a:r>
            <a:r>
              <a:rPr lang="en-US" b="1" dirty="0"/>
              <a:t> mis- </a:t>
            </a:r>
            <a:r>
              <a:rPr lang="en-US" dirty="0"/>
              <a:t>prefix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base word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where relevant, the suffix</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word as a whole.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use your hand to reveal each part of the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from the taught catchphrase: </a:t>
            </a:r>
            <a:r>
              <a:rPr lang="en-US" b="1" dirty="0"/>
              <a:t>mis-</a:t>
            </a:r>
            <a:r>
              <a:rPr lang="en-US" dirty="0"/>
              <a:t>, meaning </a:t>
            </a:r>
            <a:r>
              <a:rPr lang="en-US" i="0" dirty="0">
                <a:cs typeface="Calibri"/>
              </a:rPr>
              <a:t>‘something has been done wrongly or badly’</a:t>
            </a:r>
            <a:r>
              <a:rPr lang="en-AU" i="0" dirty="0">
                <a:cs typeface="Calibri" panose="020F0502020204030204"/>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r>
              <a:rPr lang="en-US" b="1" dirty="0"/>
              <a:t>Provide corrective feedback as needed:</a:t>
            </a:r>
          </a:p>
          <a:p>
            <a:r>
              <a:rPr lang="en-US" dirty="0"/>
              <a:t>If any students have difficulty,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Note: Y</a:t>
            </a:r>
            <a:r>
              <a:rPr lang="en-US" dirty="0"/>
              <a:t>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dirty="0"/>
          </a:p>
        </p:txBody>
      </p:sp>
    </p:spTree>
    <p:extLst>
      <p:ext uri="{BB962C8B-B14F-4D97-AF65-F5344CB8AC3E}">
        <p14:creationId xmlns:p14="http://schemas.microsoft.com/office/powerpoint/2010/main" val="1214874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8.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3.png"/><Relationship Id="rId7" Type="http://schemas.openxmlformats.org/officeDocument/2006/relationships/image" Target="../media/image18.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7.png"/><Relationship Id="rId11" Type="http://schemas.openxmlformats.org/officeDocument/2006/relationships/image" Target="file:////Users/ajabongiornonew/ESA%20Design/0_2024%20WIP/LitHub%20Phases%20Templates/Word%20Templates/Links/phase1-lozenge.png" TargetMode="External"/><Relationship Id="rId5" Type="http://schemas.openxmlformats.org/officeDocument/2006/relationships/image" Target="../media/image1.png"/><Relationship Id="rId10" Type="http://schemas.openxmlformats.org/officeDocument/2006/relationships/image" Target="../media/image19.png"/><Relationship Id="rId4" Type="http://schemas.openxmlformats.org/officeDocument/2006/relationships/image" Target="../media/image14.svg"/><Relationship Id="rId9" Type="http://schemas.openxmlformats.org/officeDocument/2006/relationships/image" Target="../media/image16.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5.svg"/><Relationship Id="rId9" Type="http://schemas.openxmlformats.org/officeDocument/2006/relationships/image" Target="../media/image2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24.png"/><Relationship Id="rId11" Type="http://schemas.openxmlformats.org/officeDocument/2006/relationships/image" Target="../media/image12.svg"/><Relationship Id="rId5" Type="http://schemas.openxmlformats.org/officeDocument/2006/relationships/image" Target="../media/image5.svg"/><Relationship Id="rId10"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27.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5" name="Rectangle 4">
            <a:extLst>
              <a:ext uri="{FF2B5EF4-FFF2-40B4-BE49-F238E27FC236}">
                <a16:creationId xmlns:a16="http://schemas.microsoft.com/office/drawing/2014/main" id="{E4B88F9E-2163-A801-0AAC-44118CBE8F85}"/>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1">
            <a:extLst>
              <a:ext uri="{FF2B5EF4-FFF2-40B4-BE49-F238E27FC236}">
                <a16:creationId xmlns:a16="http://schemas.microsoft.com/office/drawing/2014/main" id="{2241C2BD-12BA-531C-28D4-97EE414783B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We do">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C87A563A-FD9A-603D-6266-4243BFE1EAED}"/>
              </a:ext>
            </a:extLst>
          </p:cNvPr>
          <p:cNvGrpSpPr/>
          <p:nvPr userDrawn="1"/>
        </p:nvGrpSpPr>
        <p:grpSpPr>
          <a:xfrm>
            <a:off x="283764" y="274707"/>
            <a:ext cx="1840189" cy="645960"/>
            <a:chOff x="436165" y="451756"/>
            <a:chExt cx="1840189" cy="645960"/>
          </a:xfrm>
        </p:grpSpPr>
        <p:sp>
          <p:nvSpPr>
            <p:cNvPr id="13" name="Rounded Rectangle 8">
              <a:extLst>
                <a:ext uri="{FF2B5EF4-FFF2-40B4-BE49-F238E27FC236}">
                  <a16:creationId xmlns:a16="http://schemas.microsoft.com/office/drawing/2014/main" id="{D4DB7124-574E-049C-5641-AAE2022B0253}"/>
                </a:ext>
              </a:extLst>
            </p:cNvPr>
            <p:cNvSpPr/>
            <p:nvPr userDrawn="1"/>
          </p:nvSpPr>
          <p:spPr>
            <a:xfrm>
              <a:off x="436165" y="4517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BFEA7403-F99F-0071-219D-FDC8C44319AB}"/>
                </a:ext>
              </a:extLst>
            </p:cNvPr>
            <p:cNvSpPr txBox="1">
              <a:spLocks/>
            </p:cNvSpPr>
            <p:nvPr userDrawn="1"/>
          </p:nvSpPr>
          <p:spPr>
            <a:xfrm>
              <a:off x="627643" y="4542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gr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grpSp>
        <p:nvGrpSpPr>
          <p:cNvPr id="12" name="Group 11">
            <a:extLst>
              <a:ext uri="{FF2B5EF4-FFF2-40B4-BE49-F238E27FC236}">
                <a16:creationId xmlns:a16="http://schemas.microsoft.com/office/drawing/2014/main" id="{E0AE3FC0-193A-0745-BEE4-763AD5947A37}"/>
              </a:ext>
            </a:extLst>
          </p:cNvPr>
          <p:cNvGrpSpPr/>
          <p:nvPr userDrawn="1"/>
        </p:nvGrpSpPr>
        <p:grpSpPr>
          <a:xfrm>
            <a:off x="2255886" y="274707"/>
            <a:ext cx="1840189" cy="645960"/>
            <a:chOff x="283765" y="299356"/>
            <a:chExt cx="1840189" cy="645960"/>
          </a:xfrm>
        </p:grpSpPr>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gr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968C1FA9-846C-B0A7-986F-9EBC7B53B4E5}"/>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a16="http://schemas.microsoft.com/office/drawing/2014/main" id="{E5943A8D-4307-C47B-FDE0-1A84A7DAE4AD}"/>
              </a:ext>
            </a:extLst>
          </p:cNvPr>
          <p:cNvGrpSpPr/>
          <p:nvPr userDrawn="1"/>
        </p:nvGrpSpPr>
        <p:grpSpPr>
          <a:xfrm>
            <a:off x="9066803" y="248271"/>
            <a:ext cx="876718" cy="688952"/>
            <a:chOff x="9066803" y="248271"/>
            <a:chExt cx="876718" cy="688952"/>
          </a:xfrm>
        </p:grpSpPr>
        <p:sp>
          <p:nvSpPr>
            <p:cNvPr id="22" name="Rounded Rectangle 31">
              <a:extLst>
                <a:ext uri="{FF2B5EF4-FFF2-40B4-BE49-F238E27FC236}">
                  <a16:creationId xmlns:a16="http://schemas.microsoft.com/office/drawing/2014/main" id="{958343E5-B5FC-2A13-82B3-E35F5864124D}"/>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5" name="Graphic 24" descr="Teacher outline">
              <a:extLst>
                <a:ext uri="{FF2B5EF4-FFF2-40B4-BE49-F238E27FC236}">
                  <a16:creationId xmlns:a16="http://schemas.microsoft.com/office/drawing/2014/main" id="{3923F44B-4B15-E8E5-06A4-6293B7CE1CDD}"/>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4" name="Rectangle: Rounded Corners 1">
            <a:extLst>
              <a:ext uri="{FF2B5EF4-FFF2-40B4-BE49-F238E27FC236}">
                <a16:creationId xmlns:a16="http://schemas.microsoft.com/office/drawing/2014/main" id="{5E1C5A77-CD64-6D67-DF17-32EB69DEE2D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11088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46676"/>
            <a:chOff x="10048357" y="291262"/>
            <a:chExt cx="876718" cy="646676"/>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299349"/>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2" name="Rectangle 11">
            <a:extLst>
              <a:ext uri="{FF2B5EF4-FFF2-40B4-BE49-F238E27FC236}">
                <a16:creationId xmlns:a16="http://schemas.microsoft.com/office/drawing/2014/main" id="{2C6DBF38-5724-5391-0EC8-14EFEF7CC86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1">
            <a:extLst>
              <a:ext uri="{FF2B5EF4-FFF2-40B4-BE49-F238E27FC236}">
                <a16:creationId xmlns:a16="http://schemas.microsoft.com/office/drawing/2014/main" id="{67610FD8-D8CF-B07E-B894-23AC5FAA7CD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9F2319AA-D094-70D2-6BEB-F9286E839A8C}"/>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1">
            <a:extLst>
              <a:ext uri="{FF2B5EF4-FFF2-40B4-BE49-F238E27FC236}">
                <a16:creationId xmlns:a16="http://schemas.microsoft.com/office/drawing/2014/main" id="{B3082470-CB61-F437-CFA9-7FE54332DDC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9">
            <a:extLst>
              <a:ext uri="{FF2B5EF4-FFF2-40B4-BE49-F238E27FC236}">
                <a16:creationId xmlns:a16="http://schemas.microsoft.com/office/drawing/2014/main" id="{41840304-CBC8-E4FA-9950-FC726CEEB5D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1">
            <a:extLst>
              <a:ext uri="{FF2B5EF4-FFF2-40B4-BE49-F238E27FC236}">
                <a16:creationId xmlns:a16="http://schemas.microsoft.com/office/drawing/2014/main" id="{5E3B6B77-C816-25C8-9548-728BC6A69EB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2" name="Rectangle 11">
            <a:extLst>
              <a:ext uri="{FF2B5EF4-FFF2-40B4-BE49-F238E27FC236}">
                <a16:creationId xmlns:a16="http://schemas.microsoft.com/office/drawing/2014/main" id="{CF94A950-E294-F1BC-1E4E-BCF37445850B}"/>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1">
            <a:extLst>
              <a:ext uri="{FF2B5EF4-FFF2-40B4-BE49-F238E27FC236}">
                <a16:creationId xmlns:a16="http://schemas.microsoft.com/office/drawing/2014/main" id="{BFFAC91F-8C7C-2C0A-ACDB-2BB81B0B4A2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9" name="Rectangle 8">
            <a:extLst>
              <a:ext uri="{FF2B5EF4-FFF2-40B4-BE49-F238E27FC236}">
                <a16:creationId xmlns:a16="http://schemas.microsoft.com/office/drawing/2014/main" id="{46DB9959-7FDF-0E8C-DB4D-6464436456C1}"/>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1">
            <a:extLst>
              <a:ext uri="{FF2B5EF4-FFF2-40B4-BE49-F238E27FC236}">
                <a16:creationId xmlns:a16="http://schemas.microsoft.com/office/drawing/2014/main" id="{2BB4EC42-EC5B-6042-3F1C-B0D91E88FAA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2" name="Rectangle 11">
            <a:extLst>
              <a:ext uri="{FF2B5EF4-FFF2-40B4-BE49-F238E27FC236}">
                <a16:creationId xmlns:a16="http://schemas.microsoft.com/office/drawing/2014/main" id="{1C0A4EEC-9540-F8E4-AA86-B603C7F8F3FF}"/>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Rounded Corners 1">
            <a:extLst>
              <a:ext uri="{FF2B5EF4-FFF2-40B4-BE49-F238E27FC236}">
                <a16:creationId xmlns:a16="http://schemas.microsoft.com/office/drawing/2014/main" id="{277BC2DE-0CDC-DA05-7D34-59C6CCBAFD3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2" name="Rectangle 11">
            <a:extLst>
              <a:ext uri="{FF2B5EF4-FFF2-40B4-BE49-F238E27FC236}">
                <a16:creationId xmlns:a16="http://schemas.microsoft.com/office/drawing/2014/main" id="{E2C09604-94EE-F72A-C224-C7BB69C11649}"/>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1">
            <a:extLst>
              <a:ext uri="{FF2B5EF4-FFF2-40B4-BE49-F238E27FC236}">
                <a16:creationId xmlns:a16="http://schemas.microsoft.com/office/drawing/2014/main" id="{EE0661CB-06CE-74E5-3D4B-5F7BE74D9BB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2026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dirty="0">
                <a:solidFill>
                  <a:srgbClr val="0E1E42"/>
                </a:solidFill>
              </a:rPr>
              <a:t>Visit </a:t>
            </a:r>
            <a:r>
              <a:rPr lang="en-AU" sz="3200" b="1" i="0" u="sng" kern="1200" dirty="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dirty="0">
                <a:solidFill>
                  <a:srgbClr val="0E1E42"/>
                </a:solidFill>
              </a:rPr>
              <a:t> </a:t>
            </a:r>
            <a:r>
              <a:rPr lang="en-AU" sz="3200" b="1" dirty="0">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6" name="Rectangle 5">
            <a:extLst>
              <a:ext uri="{FF2B5EF4-FFF2-40B4-BE49-F238E27FC236}">
                <a16:creationId xmlns:a16="http://schemas.microsoft.com/office/drawing/2014/main" id="{95552D2A-0B0C-EB08-0816-7166EBFB13A8}"/>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8805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802813"/>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SSP lesson</a:t>
            </a:r>
            <a:endParaRPr lang="en-AU" sz="3200" dirty="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2026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 name="Rectangle 1">
            <a:extLst>
              <a:ext uri="{FF2B5EF4-FFF2-40B4-BE49-F238E27FC236}">
                <a16:creationId xmlns:a16="http://schemas.microsoft.com/office/drawing/2014/main" id="{361B368F-CBB0-6130-D417-258C3A5D288A}"/>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93AEBB91-A365-0909-A35C-853C94B3D480}"/>
              </a:ext>
            </a:extLst>
          </p:cNvPr>
          <p:cNvPicPr>
            <a:picLocks noChangeAspect="1"/>
          </p:cNvPicPr>
          <p:nvPr userDrawn="1"/>
        </p:nvPicPr>
        <p:blipFill>
          <a:blip r:embed="rId10" r:link="rId11">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7" name="Title 1">
            <a:extLst>
              <a:ext uri="{FF2B5EF4-FFF2-40B4-BE49-F238E27FC236}">
                <a16:creationId xmlns:a16="http://schemas.microsoft.com/office/drawing/2014/main" id="{D43930F4-66D7-D2FA-059D-AE6E22C3B225}"/>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008253"/>
                </a:solidFill>
                <a:latin typeface="Calibri" panose="020F0502020204030204" pitchFamily="34" charset="0"/>
                <a:cs typeface="Calibri" panose="020F0502020204030204" pitchFamily="34" charset="0"/>
              </a:rPr>
              <a:t>Lesson 1</a:t>
            </a:r>
          </a:p>
        </p:txBody>
      </p:sp>
      <p:sp>
        <p:nvSpPr>
          <p:cNvPr id="13" name="Title 1">
            <a:extLst>
              <a:ext uri="{FF2B5EF4-FFF2-40B4-BE49-F238E27FC236}">
                <a16:creationId xmlns:a16="http://schemas.microsoft.com/office/drawing/2014/main" id="{27EAEEFB-EFBD-872C-8D9E-EF2A15F3AE1F}"/>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23</a:t>
            </a:r>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dirty="0">
                <a:solidFill>
                  <a:srgbClr val="0E1E42"/>
                </a:solidFill>
                <a:ea typeface="+mj-lt"/>
                <a:cs typeface="+mj-lt"/>
              </a:rPr>
              <a:t>We are learning about letters and sounds so that we can read and </a:t>
            </a:r>
            <a:r>
              <a:rPr lang="en-US" sz="3000" dirty="0">
                <a:ea typeface="+mj-lt"/>
                <a:cs typeface="+mj-lt"/>
              </a:rPr>
              <a:t>spell</a:t>
            </a:r>
            <a:r>
              <a:rPr lang="en-US" sz="3000" dirty="0">
                <a:solidFill>
                  <a:srgbClr val="0E1E42"/>
                </a:solidFill>
                <a:ea typeface="+mj-lt"/>
                <a:cs typeface="+mj-lt"/>
              </a:rPr>
              <a:t> words.</a:t>
            </a:r>
            <a:endParaRPr lang="en-US" sz="3000" dirty="0">
              <a:solidFill>
                <a:srgbClr val="0E1E42"/>
              </a:solidFill>
            </a:endParaRPr>
          </a:p>
        </p:txBody>
      </p:sp>
      <p:sp>
        <p:nvSpPr>
          <p:cNvPr id="9" name="Rectangle 8">
            <a:extLst>
              <a:ext uri="{FF2B5EF4-FFF2-40B4-BE49-F238E27FC236}">
                <a16:creationId xmlns:a16="http://schemas.microsoft.com/office/drawing/2014/main" id="{F1A01913-9463-FDE2-0880-FAD988B9E469}"/>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Rounded Corners 1">
            <a:extLst>
              <a:ext uri="{FF2B5EF4-FFF2-40B4-BE49-F238E27FC236}">
                <a16:creationId xmlns:a16="http://schemas.microsoft.com/office/drawing/2014/main" id="{F921C503-41F2-0C6A-BB2B-F13CF12CE7D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Suffix review</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6" name="Rectangle: Rounded Corners 1">
            <a:extLst>
              <a:ext uri="{FF2B5EF4-FFF2-40B4-BE49-F238E27FC236}">
                <a16:creationId xmlns:a16="http://schemas.microsoft.com/office/drawing/2014/main" id="{14EC88B8-413E-17DC-9B56-4614C039C97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84B505DE-F641-121F-DF32-86CF3359137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
        <p:nvSpPr>
          <p:cNvPr id="2" name="Rectangle 1">
            <a:extLst>
              <a:ext uri="{FF2B5EF4-FFF2-40B4-BE49-F238E27FC236}">
                <a16:creationId xmlns:a16="http://schemas.microsoft.com/office/drawing/2014/main" id="{F032309B-6BD7-F0CF-0671-60F5C89862E1}"/>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1">
            <a:extLst>
              <a:ext uri="{FF2B5EF4-FFF2-40B4-BE49-F238E27FC236}">
                <a16:creationId xmlns:a16="http://schemas.microsoft.com/office/drawing/2014/main" id="{E4AC20A8-E68B-2D6E-0F69-F2A27756D78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2">
            <a:extLst>
              <a:ext uri="{FF2B5EF4-FFF2-40B4-BE49-F238E27FC236}">
                <a16:creationId xmlns:a16="http://schemas.microsoft.com/office/drawing/2014/main" id="{0DAA3F32-3668-1201-4ED3-26D5092990D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Rounded Corners 1">
            <a:extLst>
              <a:ext uri="{FF2B5EF4-FFF2-40B4-BE49-F238E27FC236}">
                <a16:creationId xmlns:a16="http://schemas.microsoft.com/office/drawing/2014/main" id="{4EA5968E-FA67-E826-ECD8-F7417C9A5B5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94992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11" name="Rounded Rectangle 10">
            <a:extLst>
              <a:ext uri="{FF2B5EF4-FFF2-40B4-BE49-F238E27FC236}">
                <a16:creationId xmlns:a16="http://schemas.microsoft.com/office/drawing/2014/main" id="{54CC3FC7-3709-4433-00B9-7BBABE957E48}"/>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1">
            <a:extLst>
              <a:ext uri="{FF2B5EF4-FFF2-40B4-BE49-F238E27FC236}">
                <a16:creationId xmlns:a16="http://schemas.microsoft.com/office/drawing/2014/main" id="{8FD69D0B-86FE-BCB4-A5E3-CBF446127291}"/>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44DD9E8B-2542-152C-2F64-7854307E3A15}"/>
              </a:ext>
            </a:extLst>
          </p:cNvPr>
          <p:cNvPicPr>
            <a:picLocks noChangeAspect="1"/>
          </p:cNvPicPr>
          <p:nvPr userDrawn="1"/>
        </p:nvPicPr>
        <p:blipFill>
          <a:blip r:embed="rId4"/>
          <a:stretch>
            <a:fillRect/>
          </a:stretch>
        </p:blipFill>
        <p:spPr>
          <a:xfrm>
            <a:off x="10142262" y="277952"/>
            <a:ext cx="688908" cy="688908"/>
          </a:xfrm>
          <a:prstGeom prst="rect">
            <a:avLst/>
          </a:prstGeom>
        </p:spPr>
      </p:pic>
      <p:pic>
        <p:nvPicPr>
          <p:cNvPr id="15" name="Graphic 14" descr="Glasses outline">
            <a:extLst>
              <a:ext uri="{FF2B5EF4-FFF2-40B4-BE49-F238E27FC236}">
                <a16:creationId xmlns:a16="http://schemas.microsoft.com/office/drawing/2014/main" id="{0F91B9CD-4723-6247-7BA8-7ED1027AC0D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3" name="Rectangle 2">
            <a:extLst>
              <a:ext uri="{FF2B5EF4-FFF2-40B4-BE49-F238E27FC236}">
                <a16:creationId xmlns:a16="http://schemas.microsoft.com/office/drawing/2014/main" id="{5B849569-6BEA-2F84-E2CC-75257C0C124A}"/>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1">
            <a:extLst>
              <a:ext uri="{FF2B5EF4-FFF2-40B4-BE49-F238E27FC236}">
                <a16:creationId xmlns:a16="http://schemas.microsoft.com/office/drawing/2014/main" id="{C5851E46-BBBC-CF28-19D4-92308327E9B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1355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10">
            <a:extLst>
              <a:ext uri="{FF2B5EF4-FFF2-40B4-BE49-F238E27FC236}">
                <a16:creationId xmlns:a16="http://schemas.microsoft.com/office/drawing/2014/main" id="{0E61E12A-68D3-2FE5-9D47-588BBCDDDC9F}"/>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9" name="Title 1">
            <a:extLst>
              <a:ext uri="{FF2B5EF4-FFF2-40B4-BE49-F238E27FC236}">
                <a16:creationId xmlns:a16="http://schemas.microsoft.com/office/drawing/2014/main" id="{2CE4CA9A-6986-BE7B-C81F-75AAFE15C2AD}"/>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0F9C64DA-1924-CFA4-EEE3-4CF931E0FF58}"/>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1">
            <a:extLst>
              <a:ext uri="{FF2B5EF4-FFF2-40B4-BE49-F238E27FC236}">
                <a16:creationId xmlns:a16="http://schemas.microsoft.com/office/drawing/2014/main" id="{C3DB1B05-14AC-7C79-4670-81202EDC2A6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958499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63850"/>
            <a:ext cx="688908" cy="688908"/>
          </a:xfrm>
          <a:prstGeom prst="rect">
            <a:avLst/>
          </a:prstGeom>
        </p:spPr>
      </p:pic>
      <p:sp>
        <p:nvSpPr>
          <p:cNvPr id="12" name="Rounded Rectangle 10">
            <a:extLst>
              <a:ext uri="{FF2B5EF4-FFF2-40B4-BE49-F238E27FC236}">
                <a16:creationId xmlns:a16="http://schemas.microsoft.com/office/drawing/2014/main" id="{86B78540-7F79-B4A6-F6AC-A1AD24D34E3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13" name="Title 1">
            <a:extLst>
              <a:ext uri="{FF2B5EF4-FFF2-40B4-BE49-F238E27FC236}">
                <a16:creationId xmlns:a16="http://schemas.microsoft.com/office/drawing/2014/main" id="{8E29AF5A-11C3-DC45-A9F9-B1F764BD83A8}"/>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6FB59203-706E-6181-1957-A43D66EE352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Rounded Corners 1">
            <a:extLst>
              <a:ext uri="{FF2B5EF4-FFF2-40B4-BE49-F238E27FC236}">
                <a16:creationId xmlns:a16="http://schemas.microsoft.com/office/drawing/2014/main" id="{204F4EA8-FF95-44DC-E3E6-A110D189511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44408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2" name="Rectangle 1">
            <a:extLst>
              <a:ext uri="{FF2B5EF4-FFF2-40B4-BE49-F238E27FC236}">
                <a16:creationId xmlns:a16="http://schemas.microsoft.com/office/drawing/2014/main" id="{B13FA873-DABC-CD9A-9B99-402E134A1FC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Rounded Corners 1">
            <a:extLst>
              <a:ext uri="{FF2B5EF4-FFF2-40B4-BE49-F238E27FC236}">
                <a16:creationId xmlns:a16="http://schemas.microsoft.com/office/drawing/2014/main" id="{F8747282-FD12-F7F7-7034-FC37745F521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604476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16" name="Rectangle 15">
            <a:extLst>
              <a:ext uri="{FF2B5EF4-FFF2-40B4-BE49-F238E27FC236}">
                <a16:creationId xmlns:a16="http://schemas.microsoft.com/office/drawing/2014/main" id="{7FDC33CE-082D-7A9F-E576-7376F524FF95}"/>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Rounded Corners 1">
            <a:extLst>
              <a:ext uri="{FF2B5EF4-FFF2-40B4-BE49-F238E27FC236}">
                <a16:creationId xmlns:a16="http://schemas.microsoft.com/office/drawing/2014/main" id="{68E2EE31-046E-C510-5C35-706B5385072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0736904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You do Preix Review">
    <p:spTree>
      <p:nvGrpSpPr>
        <p:cNvPr id="1" name=""/>
        <p:cNvGrpSpPr/>
        <p:nvPr/>
      </p:nvGrpSpPr>
      <p:grpSpPr>
        <a:xfrm>
          <a:off x="0" y="0"/>
          <a:ext cx="0" cy="0"/>
          <a:chOff x="0" y="0"/>
          <a:chExt cx="0" cy="0"/>
        </a:xfrm>
      </p:grpSpPr>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84103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84103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Prefix review</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4" name="Rectangle 3">
            <a:extLst>
              <a:ext uri="{FF2B5EF4-FFF2-40B4-BE49-F238E27FC236}">
                <a16:creationId xmlns:a16="http://schemas.microsoft.com/office/drawing/2014/main" id="{393CB3B9-D132-F26A-C119-8C40F881C2AA}"/>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Rounded Corners 1">
            <a:extLst>
              <a:ext uri="{FF2B5EF4-FFF2-40B4-BE49-F238E27FC236}">
                <a16:creationId xmlns:a16="http://schemas.microsoft.com/office/drawing/2014/main" id="{AE5C4A25-4D5C-6443-824C-DE06B448BC4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26818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0" name="Rectangle 9">
            <a:extLst>
              <a:ext uri="{FF2B5EF4-FFF2-40B4-BE49-F238E27FC236}">
                <a16:creationId xmlns:a16="http://schemas.microsoft.com/office/drawing/2014/main" id="{F78DB74E-FB50-145E-9447-05D9C4B56C8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1">
            <a:extLst>
              <a:ext uri="{FF2B5EF4-FFF2-40B4-BE49-F238E27FC236}">
                <a16:creationId xmlns:a16="http://schemas.microsoft.com/office/drawing/2014/main" id="{AB662DF0-23D0-8DA5-76D6-80B9CADF912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6A8A8A30-9E45-0E7E-2779-E5D228EF321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1">
            <a:extLst>
              <a:ext uri="{FF2B5EF4-FFF2-40B4-BE49-F238E27FC236}">
                <a16:creationId xmlns:a16="http://schemas.microsoft.com/office/drawing/2014/main" id="{BB17AB5A-6EC4-2B8F-29BE-0720EE31F38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9" name="Rectangle 8">
            <a:extLst>
              <a:ext uri="{FF2B5EF4-FFF2-40B4-BE49-F238E27FC236}">
                <a16:creationId xmlns:a16="http://schemas.microsoft.com/office/drawing/2014/main" id="{23D17708-1DC9-4E11-A8E7-D27F561C3B37}"/>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1">
            <a:extLst>
              <a:ext uri="{FF2B5EF4-FFF2-40B4-BE49-F238E27FC236}">
                <a16:creationId xmlns:a16="http://schemas.microsoft.com/office/drawing/2014/main" id="{B163ACDF-C0BA-E321-27CE-52E33A0519D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2" name="Rectangle 11">
            <a:extLst>
              <a:ext uri="{FF2B5EF4-FFF2-40B4-BE49-F238E27FC236}">
                <a16:creationId xmlns:a16="http://schemas.microsoft.com/office/drawing/2014/main" id="{717ED4A4-6003-109B-F462-A37FAE58776C}"/>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1">
            <a:extLst>
              <a:ext uri="{FF2B5EF4-FFF2-40B4-BE49-F238E27FC236}">
                <a16:creationId xmlns:a16="http://schemas.microsoft.com/office/drawing/2014/main" id="{75E157F0-2A7C-C2A7-845B-3C724177EC7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0" name="Rectangle 9">
            <a:extLst>
              <a:ext uri="{FF2B5EF4-FFF2-40B4-BE49-F238E27FC236}">
                <a16:creationId xmlns:a16="http://schemas.microsoft.com/office/drawing/2014/main" id="{3E4C7F37-DF36-213B-F5DE-5873BA6EC6CC}"/>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1">
            <a:extLst>
              <a:ext uri="{FF2B5EF4-FFF2-40B4-BE49-F238E27FC236}">
                <a16:creationId xmlns:a16="http://schemas.microsoft.com/office/drawing/2014/main" id="{5D49EFE4-5734-2EB7-5CF3-D957356F3BC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4671DF96-0993-11FE-CFDA-1D736920D5B1}"/>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1">
            <a:extLst>
              <a:ext uri="{FF2B5EF4-FFF2-40B4-BE49-F238E27FC236}">
                <a16:creationId xmlns:a16="http://schemas.microsoft.com/office/drawing/2014/main" id="{3CE6EACA-F64A-E335-0129-F750BF09446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11" name="Rectangle 10">
            <a:extLst>
              <a:ext uri="{FF2B5EF4-FFF2-40B4-BE49-F238E27FC236}">
                <a16:creationId xmlns:a16="http://schemas.microsoft.com/office/drawing/2014/main" id="{968C1FA9-846C-B0A7-986F-9EBC7B53B4E5}"/>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Rounded Corners 1">
            <a:extLst>
              <a:ext uri="{FF2B5EF4-FFF2-40B4-BE49-F238E27FC236}">
                <a16:creationId xmlns:a16="http://schemas.microsoft.com/office/drawing/2014/main" id="{13820374-7864-1E8C-D02C-830567C7D90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24/03/2026</a:t>
            </a:fld>
            <a:endParaRPr lang="en-AU" dirty="0"/>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 2021 Commonwealth of Australia, unless otherwise indicated. Creative Commons Attribution 4.0, unless otherwise indicated.</a:t>
            </a:r>
            <a:endParaRPr lang="en-AU" dirty="0"/>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dirty="0"/>
          </a:p>
        </p:txBody>
      </p:sp>
    </p:spTree>
    <p:custDataLst>
      <p:tags r:id="rId30"/>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01" r:id="rId5"/>
    <p:sldLayoutId id="2147483704" r:id="rId6"/>
    <p:sldLayoutId id="2147483697" r:id="rId7"/>
    <p:sldLayoutId id="2147483699" r:id="rId8"/>
    <p:sldLayoutId id="2147483702" r:id="rId9"/>
    <p:sldLayoutId id="2147483726" r:id="rId10"/>
    <p:sldLayoutId id="2147483703" r:id="rId11"/>
    <p:sldLayoutId id="2147483706" r:id="rId12"/>
    <p:sldLayoutId id="2147483698" r:id="rId13"/>
    <p:sldLayoutId id="2147483705" r:id="rId14"/>
    <p:sldLayoutId id="2147483695" r:id="rId15"/>
    <p:sldLayoutId id="2147483692" r:id="rId16"/>
    <p:sldLayoutId id="2147483693" r:id="rId17"/>
    <p:sldLayoutId id="2147483694" r:id="rId18"/>
    <p:sldLayoutId id="2147483716" r:id="rId19"/>
    <p:sldLayoutId id="2147483715" r:id="rId20"/>
    <p:sldLayoutId id="2147483712" r:id="rId21"/>
    <p:sldLayoutId id="2147483718" r:id="rId22"/>
    <p:sldLayoutId id="2147483719" r:id="rId23"/>
    <p:sldLayoutId id="2147483721" r:id="rId24"/>
    <p:sldLayoutId id="2147483722" r:id="rId25"/>
    <p:sldLayoutId id="2147483723" r:id="rId26"/>
    <p:sldLayoutId id="2147483724" r:id="rId27"/>
    <p:sldLayoutId id="2147483725"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2.xml"/><Relationship Id="rId5" Type="http://schemas.openxmlformats.org/officeDocument/2006/relationships/image" Target="../media/image40.png"/><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5.xml"/><Relationship Id="rId4" Type="http://schemas.openxmlformats.org/officeDocument/2006/relationships/image" Target="../media/image33.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9.xml"/><Relationship Id="rId5" Type="http://schemas.openxmlformats.org/officeDocument/2006/relationships/image" Target="../media/image42.sv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2.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3.xml"/><Relationship Id="rId5" Type="http://schemas.openxmlformats.org/officeDocument/2006/relationships/image" Target="../media/image44.png"/><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tags" Target="../tags/tag15.xml"/><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tags" Target="../tags/tag16.xml"/><Relationship Id="rId5" Type="http://schemas.openxmlformats.org/officeDocument/2006/relationships/image" Target="../media/image47.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22.xml"/></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3.xml"/><Relationship Id="rId4" Type="http://schemas.openxmlformats.org/officeDocument/2006/relationships/image" Target="../media/image30.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2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2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2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9.xml"/><Relationship Id="rId1" Type="http://schemas.openxmlformats.org/officeDocument/2006/relationships/tags" Target="../tags/tag2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ags" Target="../tags/tag2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30.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9.xml"/><Relationship Id="rId1" Type="http://schemas.openxmlformats.org/officeDocument/2006/relationships/tags" Target="../tags/tag3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32.xml"/><Relationship Id="rId5" Type="http://schemas.openxmlformats.org/officeDocument/2006/relationships/image" Target="../media/image33.sv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tags" Target="../tags/tag33.xml"/><Relationship Id="rId5" Type="http://schemas.openxmlformats.org/officeDocument/2006/relationships/image" Target="../media/image33.svg"/><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41.xml"/><Relationship Id="rId7" Type="http://schemas.openxmlformats.org/officeDocument/2006/relationships/image" Target="../media/image7.svg"/><Relationship Id="rId12" Type="http://schemas.openxmlformats.org/officeDocument/2006/relationships/image" Target="../media/image45.png"/><Relationship Id="rId2" Type="http://schemas.openxmlformats.org/officeDocument/2006/relationships/slideLayout" Target="../slideLayouts/slideLayout15.xml"/><Relationship Id="rId1" Type="http://schemas.openxmlformats.org/officeDocument/2006/relationships/tags" Target="../tags/tag34.xml"/><Relationship Id="rId6" Type="http://schemas.openxmlformats.org/officeDocument/2006/relationships/image" Target="../media/image6.png"/><Relationship Id="rId11" Type="http://schemas.openxmlformats.org/officeDocument/2006/relationships/image" Target="../media/image50.svg"/><Relationship Id="rId5" Type="http://schemas.openxmlformats.org/officeDocument/2006/relationships/image" Target="../media/image5.svg"/><Relationship Id="rId10" Type="http://schemas.openxmlformats.org/officeDocument/2006/relationships/image" Target="../media/image49.png"/><Relationship Id="rId4" Type="http://schemas.openxmlformats.org/officeDocument/2006/relationships/image" Target="../media/image4.png"/><Relationship Id="rId9" Type="http://schemas.openxmlformats.org/officeDocument/2006/relationships/image" Target="../media/image4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4.xml"/><Relationship Id="rId1" Type="http://schemas.openxmlformats.org/officeDocument/2006/relationships/tags" Target="../tags/tag35.xml"/><Relationship Id="rId4" Type="http://schemas.openxmlformats.org/officeDocument/2006/relationships/image" Target="../media/image51.png"/></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sv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7.xml"/><Relationship Id="rId4" Type="http://schemas.openxmlformats.org/officeDocument/2006/relationships/image" Target="../media/image33.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8.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dirty="0">
                <a:solidFill>
                  <a:srgbClr val="F0E9E4"/>
                </a:solidFill>
              </a:rPr>
              <a:t>Slide 1 Explicit teaching Phase</a:t>
            </a:r>
            <a:r>
              <a:rPr lang="en-US" sz="800" b="1" baseline="0" dirty="0">
                <a:solidFill>
                  <a:srgbClr val="F0E9E4"/>
                </a:solidFill>
              </a:rPr>
              <a:t> 23, lesson 1 ch says /ch/, /k/, and /sh/</a:t>
            </a:r>
            <a:endParaRPr lang="en-US" sz="800" dirty="0">
              <a:solidFill>
                <a:srgbClr val="F0E9E4"/>
              </a:solidFill>
            </a:endParaRPr>
          </a:p>
        </p:txBody>
      </p:sp>
      <p:sp>
        <p:nvSpPr>
          <p:cNvPr id="3" name="TextBox 2">
            <a:extLst>
              <a:ext uri="{FF2B5EF4-FFF2-40B4-BE49-F238E27FC236}">
                <a16:creationId xmlns:a16="http://schemas.microsoft.com/office/drawing/2014/main" id="{8FADC039-D2B5-F345-EE55-8BA2F1F044F3}"/>
              </a:ext>
            </a:extLst>
          </p:cNvPr>
          <p:cNvSpPr txBox="1"/>
          <p:nvPr/>
        </p:nvSpPr>
        <p:spPr>
          <a:xfrm>
            <a:off x="275572" y="2843124"/>
            <a:ext cx="5820428" cy="2246769"/>
          </a:xfrm>
          <a:prstGeom prst="rect">
            <a:avLst/>
          </a:prstGeom>
          <a:noFill/>
        </p:spPr>
        <p:txBody>
          <a:bodyPr wrap="square">
            <a:spAutoFit/>
          </a:bodyPr>
          <a:lstStyle/>
          <a:p>
            <a:pPr algn="ctr"/>
            <a:r>
              <a:rPr lang="en-GB" sz="2800" dirty="0"/>
              <a:t>o say /u/ </a:t>
            </a:r>
            <a:r>
              <a:rPr lang="en-GB" dirty="0"/>
              <a:t>(as in mother)   </a:t>
            </a:r>
          </a:p>
          <a:p>
            <a:pPr algn="ctr"/>
            <a:r>
              <a:rPr lang="en-GB" sz="2800" dirty="0"/>
              <a:t>wa   war   wor</a:t>
            </a:r>
          </a:p>
          <a:p>
            <a:pPr algn="ctr"/>
            <a:r>
              <a:rPr lang="en-US" sz="2800" dirty="0"/>
              <a:t>Prefix mis-</a:t>
            </a:r>
          </a:p>
          <a:p>
            <a:pPr algn="ctr"/>
            <a:r>
              <a:rPr lang="en-GB" sz="2800" dirty="0"/>
              <a:t>colour   young   busy   journey</a:t>
            </a:r>
          </a:p>
          <a:p>
            <a:pPr algn="ctr"/>
            <a:endParaRPr lang="en-GB" sz="2800" dirty="0">
              <a:highlight>
                <a:srgbClr val="FFFF00"/>
              </a:highlight>
            </a:endParaRPr>
          </a:p>
        </p:txBody>
      </p:sp>
      <p:sp>
        <p:nvSpPr>
          <p:cNvPr id="7" name="TextBox 6">
            <a:extLst>
              <a:ext uri="{FF2B5EF4-FFF2-40B4-BE49-F238E27FC236}">
                <a16:creationId xmlns:a16="http://schemas.microsoft.com/office/drawing/2014/main" id="{9890F197-D46C-9CA8-EE12-3BF470C0CDC9}"/>
              </a:ext>
            </a:extLst>
          </p:cNvPr>
          <p:cNvSpPr txBox="1"/>
          <p:nvPr/>
        </p:nvSpPr>
        <p:spPr>
          <a:xfrm>
            <a:off x="6095999" y="3280775"/>
            <a:ext cx="6096000" cy="1261884"/>
          </a:xfrm>
          <a:prstGeom prst="rect">
            <a:avLst/>
          </a:prstGeom>
          <a:noFill/>
        </p:spPr>
        <p:txBody>
          <a:bodyPr wrap="square">
            <a:spAutoFit/>
          </a:bodyPr>
          <a:lstStyle/>
          <a:p>
            <a:pPr marL="0" indent="0" algn="ctr">
              <a:buNone/>
            </a:pPr>
            <a:r>
              <a:rPr lang="en-AU" sz="3800" b="1" dirty="0"/>
              <a:t>ch says /ch/, /k/</a:t>
            </a:r>
            <a:r>
              <a:rPr lang="en-AU" sz="3800" b="1" dirty="0">
                <a:ea typeface="Calibri" panose="020F0502020204030204" pitchFamily="34" charset="0"/>
                <a:cs typeface="Calibri" panose="020F0502020204030204" pitchFamily="34" charset="0"/>
              </a:rPr>
              <a:t> and </a:t>
            </a:r>
            <a:r>
              <a:rPr lang="en-AU" sz="3800" b="1" dirty="0"/>
              <a:t>/</a:t>
            </a:r>
            <a:r>
              <a:rPr lang="en-AU" sz="3800" b="1" dirty="0">
                <a:latin typeface="Calibri" panose="020F0502020204030204" pitchFamily="34" charset="0"/>
                <a:ea typeface="Calibri" panose="020F0502020204030204" pitchFamily="34" charset="0"/>
                <a:cs typeface="Calibri" panose="020F0502020204030204" pitchFamily="34" charset="0"/>
              </a:rPr>
              <a:t>sh</a:t>
            </a:r>
            <a:r>
              <a:rPr lang="en-AU" sz="3800" b="1" dirty="0"/>
              <a:t>/</a:t>
            </a:r>
          </a:p>
          <a:p>
            <a:pPr marL="0" indent="0" algn="ctr">
              <a:buNone/>
            </a:pPr>
            <a:r>
              <a:rPr lang="en-AU" sz="3800" b="1" dirty="0">
                <a:solidFill>
                  <a:srgbClr val="0E1E42"/>
                </a:solidFill>
              </a:rPr>
              <a:t>build   ocean</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dirty="0">
                <a:solidFill>
                  <a:schemeClr val="bg2"/>
                </a:solidFill>
                <a:latin typeface="+mn-lt"/>
              </a:rPr>
              <a:t>Slide 10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84277"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6" name="Picture 5" descr="file">
            <a:extLst>
              <a:ext uri="{FF2B5EF4-FFF2-40B4-BE49-F238E27FC236}">
                <a16:creationId xmlns:a16="http://schemas.microsoft.com/office/drawing/2014/main" id="{C37CB1FA-D5BE-79C9-5914-F89A36CC5E2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04030" y="2478882"/>
            <a:ext cx="2348313" cy="2348313"/>
          </a:xfrm>
          <a:prstGeom prst="rect">
            <a:avLst/>
          </a:prstGeom>
        </p:spPr>
      </p:pic>
      <p:pic>
        <p:nvPicPr>
          <p:cNvPr id="11" name="Picture 10" descr="spell">
            <a:extLst>
              <a:ext uri="{FF2B5EF4-FFF2-40B4-BE49-F238E27FC236}">
                <a16:creationId xmlns:a16="http://schemas.microsoft.com/office/drawing/2014/main" id="{529832FA-A0D9-4427-F9A0-9B974AED754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95266" y="2468839"/>
            <a:ext cx="2348313" cy="2114528"/>
          </a:xfrm>
          <a:prstGeom prst="rect">
            <a:avLst/>
          </a:prstGeom>
        </p:spPr>
      </p:pic>
      <p:pic>
        <p:nvPicPr>
          <p:cNvPr id="7" name="Picture 6" descr="inform">
            <a:extLst>
              <a:ext uri="{FF2B5EF4-FFF2-40B4-BE49-F238E27FC236}">
                <a16:creationId xmlns:a16="http://schemas.microsoft.com/office/drawing/2014/main" id="{F1F6F99C-463A-B488-D1F0-7E330AB8A4A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86502" y="2712667"/>
            <a:ext cx="2114528" cy="2114528"/>
          </a:xfrm>
          <a:prstGeom prst="rect">
            <a:avLst/>
          </a:prstGeom>
        </p:spPr>
      </p:pic>
    </p:spTree>
    <p:extLst>
      <p:ext uri="{BB962C8B-B14F-4D97-AF65-F5344CB8AC3E}">
        <p14:creationId xmlns:p14="http://schemas.microsoft.com/office/powerpoint/2010/main" val="3305298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dirty="0">
                <a:solidFill>
                  <a:srgbClr val="E2E8E9"/>
                </a:solidFill>
                <a:effectLst/>
                <a:latin typeface="+mn-lt"/>
                <a:ea typeface="+mj-ea"/>
                <a:cs typeface="+mj-cs"/>
              </a:rPr>
              <a:t>Slide 11 Review You do</a:t>
            </a:r>
            <a:endParaRPr lang="en-AU" sz="800" dirty="0">
              <a:solidFill>
                <a:srgbClr val="E2E8E9"/>
              </a:solidFill>
              <a:latin typeface="+mn-lt"/>
            </a:endParaRPr>
          </a:p>
        </p:txBody>
      </p:sp>
      <p:grpSp>
        <p:nvGrpSpPr>
          <p:cNvPr id="6" name="Group 5" descr="young, busy, colour, journey">
            <a:extLst>
              <a:ext uri="{FF2B5EF4-FFF2-40B4-BE49-F238E27FC236}">
                <a16:creationId xmlns:a16="http://schemas.microsoft.com/office/drawing/2014/main" id="{0A98D793-FC1A-CEC6-D7D5-68020B129CD5}"/>
              </a:ext>
            </a:extLst>
          </p:cNvPr>
          <p:cNvGrpSpPr/>
          <p:nvPr/>
        </p:nvGrpSpPr>
        <p:grpSpPr>
          <a:xfrm>
            <a:off x="590550" y="1735399"/>
            <a:ext cx="11833714" cy="3387203"/>
            <a:chOff x="590550" y="1735399"/>
            <a:chExt cx="11833714" cy="3387203"/>
          </a:xfrm>
        </p:grpSpPr>
        <p:sp>
          <p:nvSpPr>
            <p:cNvPr id="2" name="Content Placeholder 2">
              <a:extLst>
                <a:ext uri="{FF2B5EF4-FFF2-40B4-BE49-F238E27FC236}">
                  <a16:creationId xmlns:a16="http://schemas.microsoft.com/office/drawing/2014/main" id="{3F204B3C-89D6-A0C0-0668-9CC53732BA64}"/>
                </a:ext>
              </a:extLst>
            </p:cNvPr>
            <p:cNvSpPr txBox="1">
              <a:spLocks/>
            </p:cNvSpPr>
            <p:nvPr/>
          </p:nvSpPr>
          <p:spPr>
            <a:xfrm>
              <a:off x="822814" y="1735399"/>
              <a:ext cx="11601450" cy="1144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600" dirty="0">
                  <a:solidFill>
                    <a:srgbClr val="4557AD"/>
                  </a:solidFill>
                  <a:latin typeface="Tenorite" pitchFamily="2" charset="0"/>
                  <a:ea typeface="Verdana" panose="020B0604030504040204" pitchFamily="34" charset="0"/>
                  <a:cs typeface="Verdana" panose="020B0604030504040204" pitchFamily="34" charset="0"/>
                </a:rPr>
                <a:t>young           busy    </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5" name="Content Placeholder 2">
              <a:extLst>
                <a:ext uri="{FF2B5EF4-FFF2-40B4-BE49-F238E27FC236}">
                  <a16:creationId xmlns:a16="http://schemas.microsoft.com/office/drawing/2014/main" id="{4E39308A-AD48-3EA5-FC77-97AF59B03DA4}"/>
                </a:ext>
              </a:extLst>
            </p:cNvPr>
            <p:cNvSpPr txBox="1">
              <a:spLocks/>
            </p:cNvSpPr>
            <p:nvPr/>
          </p:nvSpPr>
          <p:spPr>
            <a:xfrm>
              <a:off x="590550" y="3977673"/>
              <a:ext cx="11601450" cy="1144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AU" sz="7600" noProof="0" dirty="0">
                  <a:solidFill>
                    <a:srgbClr val="4557AD"/>
                  </a:solidFill>
                  <a:latin typeface="Tenorite" pitchFamily="2" charset="0"/>
                  <a:ea typeface="Verdana" panose="020B0604030504040204" pitchFamily="34" charset="0"/>
                  <a:cs typeface="Verdana" panose="020B0604030504040204" pitchFamily="34" charset="0"/>
                </a:rPr>
                <a:t>colour</a:t>
              </a:r>
              <a:r>
                <a:rPr lang="en-US" sz="7600" dirty="0">
                  <a:solidFill>
                    <a:srgbClr val="4557AD"/>
                  </a:solidFill>
                  <a:latin typeface="Tenorite" pitchFamily="2" charset="0"/>
                  <a:ea typeface="Verdana" panose="020B0604030504040204" pitchFamily="34" charset="0"/>
                  <a:cs typeface="Verdana" panose="020B0604030504040204" pitchFamily="34" charset="0"/>
                </a:rPr>
                <a:t>            journey     </a:t>
              </a:r>
              <a:endParaRPr lang="en-AU" sz="76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31771971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a:xfrm>
            <a:off x="0" y="-1592012"/>
            <a:ext cx="10515600" cy="1325563"/>
          </a:xfrm>
        </p:spPr>
        <p:txBody>
          <a:bodyPr/>
          <a:lstStyle/>
          <a:p>
            <a:r>
              <a:rPr lang="en-AU" sz="800" kern="1200" dirty="0">
                <a:solidFill>
                  <a:srgbClr val="E2E8E9"/>
                </a:solidFill>
                <a:effectLst/>
                <a:latin typeface="+mn-lt"/>
                <a:ea typeface="+mj-ea"/>
                <a:cs typeface="+mj-cs"/>
              </a:rPr>
              <a:t>Slide 12 Review You do</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529203" y="1343182"/>
            <a:ext cx="10872805" cy="541071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4800" dirty="0">
                <a:solidFill>
                  <a:srgbClr val="4557AD"/>
                </a:solidFill>
                <a:latin typeface="Tenorite" pitchFamily="2" charset="0"/>
                <a:ea typeface="Verdana" panose="020B0604030504040204" pitchFamily="34" charset="0"/>
                <a:cs typeface="Verdana" panose="020B0604030504040204" pitchFamily="34" charset="0"/>
              </a:rPr>
              <a:t>The young researcher put her gloves on and waded into the swamp. She was busy collecting water insect samples when she misclassified a wasp for a bug. </a:t>
            </a:r>
            <a:br>
              <a:rPr lang="en-US" sz="4800" dirty="0">
                <a:solidFill>
                  <a:srgbClr val="4557AD"/>
                </a:solidFill>
                <a:latin typeface="Tenorite" pitchFamily="2" charset="0"/>
                <a:ea typeface="Verdana" panose="020B0604030504040204" pitchFamily="34" charset="0"/>
                <a:cs typeface="Verdana" panose="020B0604030504040204" pitchFamily="34" charset="0"/>
              </a:rPr>
            </a:br>
            <a:r>
              <a:rPr lang="en-US" sz="4800" dirty="0">
                <a:solidFill>
                  <a:srgbClr val="4557AD"/>
                </a:solidFill>
                <a:latin typeface="Tenorite" pitchFamily="2" charset="0"/>
                <a:ea typeface="Verdana" panose="020B0604030504040204" pitchFamily="34" charset="0"/>
                <a:cs typeface="Verdana" panose="020B0604030504040204" pitchFamily="34" charset="0"/>
              </a:rPr>
              <a:t>“A wasp!” she cried when she noticed. “Lucky I always wear gloves when I do this sort of work.”   </a:t>
            </a:r>
            <a:endParaRPr lang="en-AU" sz="48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a:xfrm>
            <a:off x="0" y="-1543885"/>
            <a:ext cx="10515600" cy="1325563"/>
          </a:xfrm>
        </p:spPr>
        <p:txBody>
          <a:bodyPr/>
          <a:lstStyle/>
          <a:p>
            <a:r>
              <a:rPr lang="en-AU" sz="800" kern="1200" dirty="0">
                <a:solidFill>
                  <a:srgbClr val="E2E8E9"/>
                </a:solidFill>
                <a:effectLst/>
                <a:latin typeface="+mn-lt"/>
                <a:ea typeface="+mj-ea"/>
                <a:cs typeface="+mj-cs"/>
              </a:rPr>
              <a:t>Slide 13 Review You do</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dirty="0">
                <a:solidFill>
                  <a:schemeClr val="bg2"/>
                </a:solidFill>
                <a:latin typeface="+mn-lt"/>
              </a:rPr>
              <a:t>Slide 14 End of review</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Tree>
    <p:extLst>
      <p:ext uri="{BB962C8B-B14F-4D97-AF65-F5344CB8AC3E}">
        <p14:creationId xmlns:p14="http://schemas.microsoft.com/office/powerpoint/2010/main" val="37918919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dirty="0">
                <a:solidFill>
                  <a:schemeClr val="bg2"/>
                </a:solidFill>
              </a:rPr>
              <a:t>Slide 15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dirty="0"/>
              <a:t>I will know I have been successful if I can:</a:t>
            </a:r>
          </a:p>
          <a:p>
            <a:pPr marL="342900" indent="-342900">
              <a:buFont typeface="Arial" panose="020B0604020202020204" pitchFamily="34" charset="0"/>
              <a:buChar char="•"/>
            </a:pPr>
            <a:r>
              <a:rPr lang="en-US" sz="3000" dirty="0"/>
              <a:t>say the alternative sounds for </a:t>
            </a:r>
            <a:r>
              <a:rPr lang="en-AU" sz="3000" noProof="0" dirty="0"/>
              <a:t>ch</a:t>
            </a:r>
            <a:endParaRPr lang="en-US" sz="3000" dirty="0"/>
          </a:p>
          <a:p>
            <a:pPr marL="342900" indent="-342900">
              <a:buFont typeface="Arial" panose="020B0604020202020204" pitchFamily="34" charset="0"/>
              <a:buChar char="•"/>
            </a:pPr>
            <a:r>
              <a:rPr lang="en-US" sz="3000" dirty="0"/>
              <a:t>read words with alternative sounds for ch</a:t>
            </a:r>
          </a:p>
          <a:p>
            <a:pPr marL="342900" indent="-342900">
              <a:buFont typeface="Arial" panose="020B0604020202020204" pitchFamily="34" charset="0"/>
              <a:buChar char="•"/>
            </a:pPr>
            <a:r>
              <a:rPr lang="en-US" sz="3000" dirty="0"/>
              <a:t>write words with alternative sounds for ch.</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16 I</a:t>
            </a:r>
            <a:r>
              <a:rPr lang="en-US" sz="800" kern="1200" baseline="0" dirty="0">
                <a:solidFill>
                  <a:srgbClr val="E7E6E6"/>
                </a:solidFill>
                <a:effectLst/>
                <a:latin typeface="Calibri" panose="020F0502020204030204" pitchFamily="34" charset="0"/>
                <a:ea typeface="+mj-ea"/>
                <a:cs typeface="+mj-cs"/>
              </a:rPr>
              <a:t> do </a:t>
            </a:r>
            <a:endParaRPr lang="en-AU" dirty="0"/>
          </a:p>
        </p:txBody>
      </p:sp>
      <p:sp>
        <p:nvSpPr>
          <p:cNvPr id="9" name="Rounded Rectangle 3" descr="A chef with is wearing a chef's hat and has the name the name Champ on it. He is standing next to a Christmas tree. Underneath are the words Champ the Christmas chef.">
            <a:extLst>
              <a:ext uri="{FF2B5EF4-FFF2-40B4-BE49-F238E27FC236}">
                <a16:creationId xmlns:a16="http://schemas.microsoft.com/office/drawing/2014/main" id="{1CE3D620-E634-107A-C115-F47A581F8240}"/>
              </a:ext>
            </a:extLst>
          </p:cNvPr>
          <p:cNvSpPr/>
          <p:nvPr/>
        </p:nvSpPr>
        <p:spPr>
          <a:xfrm>
            <a:off x="310897" y="1132067"/>
            <a:ext cx="11558015" cy="5314304"/>
          </a:xfrm>
          <a:prstGeom prst="roundRect">
            <a:avLst>
              <a:gd name="adj" fmla="val 2269"/>
            </a:avLst>
          </a:prstGeom>
          <a:noFill/>
          <a:ln w="38100">
            <a:solidFill>
              <a:srgbClr val="D9ECE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EEDFD6C-79B9-DA99-0AB5-C3017A10565A}"/>
              </a:ext>
            </a:extLst>
          </p:cNvPr>
          <p:cNvSpPr txBox="1"/>
          <p:nvPr/>
        </p:nvSpPr>
        <p:spPr>
          <a:xfrm>
            <a:off x="1" y="5097940"/>
            <a:ext cx="12191999" cy="1231106"/>
          </a:xfrm>
          <a:prstGeom prst="rect">
            <a:avLst/>
          </a:prstGeom>
          <a:noFill/>
          <a:ln>
            <a:noFill/>
          </a:ln>
        </p:spPr>
        <p:txBody>
          <a:bodyPr wrap="square">
            <a:spAutoFit/>
          </a:bodyPr>
          <a:lstStyle/>
          <a:p>
            <a:pPr algn="ctr"/>
            <a:r>
              <a:rPr lang="en-US" sz="7400" u="sng" dirty="0">
                <a:solidFill>
                  <a:srgbClr val="4557AD"/>
                </a:solidFill>
                <a:latin typeface="Tenorite" pitchFamily="2" charset="0"/>
                <a:ea typeface="Verdana" panose="020B0604030504040204" pitchFamily="34" charset="0"/>
                <a:cs typeface="Verdana" panose="020B0604030504040204" pitchFamily="34" charset="0"/>
              </a:rPr>
              <a:t>Ch</a:t>
            </a:r>
            <a:r>
              <a:rPr lang="en-US" sz="7400" dirty="0">
                <a:solidFill>
                  <a:srgbClr val="4557AD"/>
                </a:solidFill>
                <a:latin typeface="Tenorite" pitchFamily="2" charset="0"/>
                <a:ea typeface="Verdana" panose="020B0604030504040204" pitchFamily="34" charset="0"/>
                <a:cs typeface="Verdana" panose="020B0604030504040204" pitchFamily="34" charset="0"/>
              </a:rPr>
              <a:t>amp the </a:t>
            </a:r>
            <a:r>
              <a:rPr lang="en-US" sz="7400" u="sng" dirty="0">
                <a:solidFill>
                  <a:srgbClr val="4557AD"/>
                </a:solidFill>
                <a:latin typeface="Tenorite" pitchFamily="2" charset="0"/>
                <a:ea typeface="Verdana" panose="020B0604030504040204" pitchFamily="34" charset="0"/>
                <a:cs typeface="Verdana" panose="020B0604030504040204" pitchFamily="34" charset="0"/>
              </a:rPr>
              <a:t>Ch</a:t>
            </a:r>
            <a:r>
              <a:rPr lang="en-US" sz="7400" dirty="0">
                <a:solidFill>
                  <a:srgbClr val="4557AD"/>
                </a:solidFill>
                <a:latin typeface="Tenorite" pitchFamily="2" charset="0"/>
                <a:ea typeface="Verdana" panose="020B0604030504040204" pitchFamily="34" charset="0"/>
                <a:cs typeface="Verdana" panose="020B0604030504040204" pitchFamily="34" charset="0"/>
              </a:rPr>
              <a:t>ristmas </a:t>
            </a:r>
            <a:r>
              <a:rPr lang="en-US" sz="7400" u="sng" dirty="0">
                <a:solidFill>
                  <a:srgbClr val="4557AD"/>
                </a:solidFill>
                <a:latin typeface="Tenorite" pitchFamily="2" charset="0"/>
                <a:ea typeface="Verdana" panose="020B0604030504040204" pitchFamily="34" charset="0"/>
                <a:cs typeface="Verdana" panose="020B0604030504040204" pitchFamily="34" charset="0"/>
              </a:rPr>
              <a:t>ch</a:t>
            </a:r>
            <a:r>
              <a:rPr lang="en-US" sz="7400" dirty="0">
                <a:solidFill>
                  <a:srgbClr val="4557AD"/>
                </a:solidFill>
                <a:latin typeface="Tenorite" pitchFamily="2" charset="0"/>
                <a:ea typeface="Verdana" panose="020B0604030504040204" pitchFamily="34" charset="0"/>
                <a:cs typeface="Verdana" panose="020B0604030504040204" pitchFamily="34" charset="0"/>
              </a:rPr>
              <a:t>ef</a:t>
            </a:r>
            <a:endParaRPr lang="en-AU" sz="7400" u="sng" dirty="0">
              <a:solidFill>
                <a:srgbClr val="4557AD"/>
              </a:solidFill>
            </a:endParaRPr>
          </a:p>
        </p:txBody>
      </p:sp>
      <p:pic>
        <p:nvPicPr>
          <p:cNvPr id="11" name="Graphic 10" descr="A chef with is wearing a chef's hat and has the name the name Champ on it. He is standing next to a Christmas tree. ">
            <a:extLst>
              <a:ext uri="{FF2B5EF4-FFF2-40B4-BE49-F238E27FC236}">
                <a16:creationId xmlns:a16="http://schemas.microsoft.com/office/drawing/2014/main" id="{5DC65D0A-5EE5-068B-F463-365DF1F63FC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597402" y="1183694"/>
            <a:ext cx="4985004" cy="3862619"/>
          </a:xfrm>
          <a:prstGeom prst="rect">
            <a:avLst/>
          </a:prstGeom>
        </p:spPr>
      </p:pic>
    </p:spTree>
    <p:custDataLst>
      <p:tags r:id="rId1"/>
    </p:custDataLst>
    <p:extLst>
      <p:ext uri="{BB962C8B-B14F-4D97-AF65-F5344CB8AC3E}">
        <p14:creationId xmlns:p14="http://schemas.microsoft.com/office/powerpoint/2010/main" val="39793137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85F81-35E2-C1E5-CC06-87FFCD5CDF4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D3DDA54-BE35-EF66-EBEF-668179E3C79D}"/>
              </a:ext>
            </a:extLst>
          </p:cNvPr>
          <p:cNvSpPr>
            <a:spLocks noGrp="1"/>
          </p:cNvSpPr>
          <p:nvPr>
            <p:ph type="title"/>
          </p:nvPr>
        </p:nvSpPr>
        <p:spPr/>
        <p:txBody>
          <a:bodyPr>
            <a:normAutofit/>
          </a:bodyPr>
          <a:lstStyle/>
          <a:p>
            <a:r>
              <a:rPr lang="en-US" sz="800" kern="1200" dirty="0">
                <a:solidFill>
                  <a:srgbClr val="E7E6E6"/>
                </a:solidFill>
                <a:effectLst/>
                <a:latin typeface="Calibri" panose="020F0502020204030204" pitchFamily="34" charset="0"/>
              </a:rPr>
              <a:t>Slide</a:t>
            </a:r>
            <a:r>
              <a:rPr lang="en-US" sz="800" kern="1200" dirty="0">
                <a:solidFill>
                  <a:schemeClr val="bg2"/>
                </a:solidFill>
                <a:effectLst/>
                <a:latin typeface="+mn-lt"/>
              </a:rPr>
              <a:t> 17 I</a:t>
            </a:r>
            <a:r>
              <a:rPr lang="en-US" sz="800" kern="1200" baseline="0" dirty="0">
                <a:solidFill>
                  <a:schemeClr val="bg2"/>
                </a:solidFill>
                <a:effectLst/>
                <a:latin typeface="+mn-lt"/>
              </a:rPr>
              <a:t> do</a:t>
            </a:r>
            <a:endParaRPr lang="en-AU" sz="800" dirty="0">
              <a:solidFill>
                <a:schemeClr val="bg2"/>
              </a:solidFill>
              <a:latin typeface="+mn-lt"/>
            </a:endParaRPr>
          </a:p>
        </p:txBody>
      </p:sp>
      <p:sp>
        <p:nvSpPr>
          <p:cNvPr id="2" name="Content Placeholder 3">
            <a:extLst>
              <a:ext uri="{FF2B5EF4-FFF2-40B4-BE49-F238E27FC236}">
                <a16:creationId xmlns:a16="http://schemas.microsoft.com/office/drawing/2014/main" id="{C302D76F-EBBF-D909-6F10-B965B133C2BC}"/>
              </a:ext>
            </a:extLst>
          </p:cNvPr>
          <p:cNvSpPr txBox="1">
            <a:spLocks/>
          </p:cNvSpPr>
          <p:nvPr/>
        </p:nvSpPr>
        <p:spPr>
          <a:xfrm>
            <a:off x="0" y="2621086"/>
            <a:ext cx="12192000"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ch    ch    ch</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55464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18 We do </a:t>
            </a:r>
            <a:endParaRPr lang="en-AU" dirty="0"/>
          </a:p>
        </p:txBody>
      </p:sp>
      <p:sp>
        <p:nvSpPr>
          <p:cNvPr id="7" name="Content Placeholder 3">
            <a:extLst>
              <a:ext uri="{FF2B5EF4-FFF2-40B4-BE49-F238E27FC236}">
                <a16:creationId xmlns:a16="http://schemas.microsoft.com/office/drawing/2014/main" id="{95D8D042-D68B-09DC-1F65-E421261BB226}"/>
              </a:ext>
            </a:extLst>
          </p:cNvPr>
          <p:cNvSpPr txBox="1">
            <a:spLocks/>
          </p:cNvSpPr>
          <p:nvPr/>
        </p:nvSpPr>
        <p:spPr>
          <a:xfrm>
            <a:off x="0" y="2621086"/>
            <a:ext cx="12192000"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9000" dirty="0">
                <a:solidFill>
                  <a:srgbClr val="4857A6"/>
                </a:solidFill>
                <a:latin typeface="Tenorite" pitchFamily="2" charset="0"/>
                <a:ea typeface="Verdana" panose="020B0604030504040204" pitchFamily="34" charset="0"/>
                <a:cs typeface="Verdana" panose="020B0604030504040204" pitchFamily="34" charset="0"/>
              </a:rPr>
              <a:t> </a:t>
            </a:r>
            <a:r>
              <a:rPr lang="en-US" sz="15000" dirty="0">
                <a:solidFill>
                  <a:srgbClr val="4857A6"/>
                </a:solidFill>
                <a:latin typeface="Tenorite" pitchFamily="2" charset="0"/>
                <a:ea typeface="Verdana" panose="020B0604030504040204" pitchFamily="34" charset="0"/>
                <a:cs typeface="Verdana" panose="020B0604030504040204" pitchFamily="34" charset="0"/>
              </a:rPr>
              <a:t>ch    ch    ch</a:t>
            </a:r>
            <a:endParaRPr lang="en-AU" sz="15000" dirty="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19 I do</a:t>
            </a:r>
            <a:endParaRPr lang="en-AU" dirty="0"/>
          </a:p>
        </p:txBody>
      </p:sp>
      <p:pic>
        <p:nvPicPr>
          <p:cNvPr id="5" name="Picture 4" descr="chemist">
            <a:extLst>
              <a:ext uri="{FF2B5EF4-FFF2-40B4-BE49-F238E27FC236}">
                <a16:creationId xmlns:a16="http://schemas.microsoft.com/office/drawing/2014/main" id="{A8D5885F-E70E-F38A-EEF4-F548CF84627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01664" y="2368804"/>
            <a:ext cx="2158545" cy="2166517"/>
          </a:xfrm>
          <a:prstGeom prst="rect">
            <a:avLst/>
          </a:prstGeom>
        </p:spPr>
      </p:pic>
    </p:spTree>
    <p:custDataLst>
      <p:tags r:id="rId1"/>
    </p:custDataLst>
    <p:extLst>
      <p:ext uri="{BB962C8B-B14F-4D97-AF65-F5344CB8AC3E}">
        <p14:creationId xmlns:p14="http://schemas.microsoft.com/office/powerpoint/2010/main" val="3145650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dirty="0">
                <a:solidFill>
                  <a:schemeClr val="bg2"/>
                </a:solidFill>
                <a:effectLst/>
                <a:latin typeface="Calibri Light" panose="020F0302020204030204" pitchFamily="34" charset="0"/>
                <a:ea typeface="+mj-ea"/>
                <a:cs typeface="+mj-cs"/>
              </a:rPr>
              <a:t>Slide 2 Review You do</a:t>
            </a:r>
            <a:endParaRPr lang="en-AU" sz="800" dirty="0">
              <a:solidFill>
                <a:schemeClr val="bg2"/>
              </a:solidFill>
            </a:endParaRPr>
          </a:p>
        </p:txBody>
      </p:sp>
      <p:sp>
        <p:nvSpPr>
          <p:cNvPr id="10" name="Content Placeholder 3">
            <a:extLst>
              <a:ext uri="{FF2B5EF4-FFF2-40B4-BE49-F238E27FC236}">
                <a16:creationId xmlns:a16="http://schemas.microsoft.com/office/drawing/2014/main" id="{F66E7334-4574-047B-8DC8-D58B52C9BB85}"/>
              </a:ext>
            </a:extLst>
          </p:cNvPr>
          <p:cNvSpPr txBox="1">
            <a:spLocks/>
          </p:cNvSpPr>
          <p:nvPr/>
        </p:nvSpPr>
        <p:spPr>
          <a:xfrm>
            <a:off x="4180742" y="1928589"/>
            <a:ext cx="3314700" cy="300082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1000" dirty="0">
                <a:solidFill>
                  <a:srgbClr val="4857A6"/>
                </a:solidFill>
                <a:latin typeface="Tenorite" pitchFamily="2" charset="0"/>
                <a:ea typeface="Verdana" panose="020B0604030504040204" pitchFamily="34" charset="0"/>
                <a:cs typeface="Verdana" panose="020B0604030504040204" pitchFamily="34" charset="0"/>
              </a:rPr>
              <a:t> o</a:t>
            </a:r>
            <a:endParaRPr lang="en-AU" sz="21000" dirty="0">
              <a:solidFill>
                <a:srgbClr val="4857A6"/>
              </a:solidFill>
              <a:latin typeface="Tenorite" pitchFamily="2" charset="0"/>
              <a:ea typeface="Verdana" panose="020B0604030504040204" pitchFamily="34" charset="0"/>
              <a:cs typeface="Verdana" panose="020B0604030504040204" pitchFamily="34" charset="0"/>
            </a:endParaRPr>
          </a:p>
        </p:txBody>
      </p:sp>
      <p:sp>
        <p:nvSpPr>
          <p:cNvPr id="3" name="Content Placeholder 3">
            <a:extLst>
              <a:ext uri="{FF2B5EF4-FFF2-40B4-BE49-F238E27FC236}">
                <a16:creationId xmlns:a16="http://schemas.microsoft.com/office/drawing/2014/main" id="{47C1024E-4FB0-FB36-DD3D-526F5C259B08}"/>
              </a:ext>
            </a:extLst>
          </p:cNvPr>
          <p:cNvSpPr txBox="1">
            <a:spLocks/>
          </p:cNvSpPr>
          <p:nvPr/>
        </p:nvSpPr>
        <p:spPr>
          <a:xfrm>
            <a:off x="4202603" y="3977639"/>
            <a:ext cx="3786794" cy="1217769"/>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dirty="0">
                <a:solidFill>
                  <a:srgbClr val="4857A6"/>
                </a:solidFill>
                <a:latin typeface="Tenorite" pitchFamily="2" charset="0"/>
                <a:ea typeface="Verdana" panose="020B0604030504040204" pitchFamily="34" charset="0"/>
                <a:cs typeface="Verdana" panose="020B0604030504040204" pitchFamily="34" charset="0"/>
              </a:rPr>
              <a:t> </a:t>
            </a:r>
            <a:r>
              <a:rPr lang="en-US" sz="3600" dirty="0">
                <a:solidFill>
                  <a:srgbClr val="4857A6"/>
                </a:solidFill>
                <a:latin typeface="Tenorite" pitchFamily="2" charset="0"/>
                <a:ea typeface="Verdana" panose="020B0604030504040204" pitchFamily="34" charset="0"/>
                <a:cs typeface="Verdana" panose="020B0604030504040204" pitchFamily="34" charset="0"/>
              </a:rPr>
              <a:t> </a:t>
            </a:r>
          </a:p>
          <a:p>
            <a:pPr marL="0" indent="0" algn="ctr">
              <a:buFont typeface="Arial" panose="020B0604020202020204" pitchFamily="34" charset="0"/>
              <a:buNone/>
            </a:pPr>
            <a:r>
              <a:rPr lang="en-US" sz="3600" dirty="0">
                <a:solidFill>
                  <a:srgbClr val="4857A6"/>
                </a:solidFill>
                <a:latin typeface="Tenorite" pitchFamily="2" charset="0"/>
                <a:ea typeface="Verdana" panose="020B0604030504040204" pitchFamily="34" charset="0"/>
                <a:cs typeface="Verdana" panose="020B0604030504040204" pitchFamily="34" charset="0"/>
              </a:rPr>
              <a:t>(as in mother)</a:t>
            </a:r>
            <a:endParaRPr lang="en-AU" sz="3600" dirty="0">
              <a:solidFill>
                <a:srgbClr val="4857A6"/>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24420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20 I do</a:t>
            </a:r>
            <a:endParaRPr lang="en-AU" dirty="0"/>
          </a:p>
        </p:txBody>
      </p:sp>
      <p:pic>
        <p:nvPicPr>
          <p:cNvPr id="3" name="Picture 2" descr="chemist">
            <a:extLst>
              <a:ext uri="{FF2B5EF4-FFF2-40B4-BE49-F238E27FC236}">
                <a16:creationId xmlns:a16="http://schemas.microsoft.com/office/drawing/2014/main" id="{69C738A4-327A-709D-A7A8-3F8AAE1ECB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01664" y="2368804"/>
            <a:ext cx="2158545" cy="2166517"/>
          </a:xfrm>
          <a:prstGeom prst="rect">
            <a:avLst/>
          </a:prstGeom>
        </p:spPr>
      </p:pic>
      <p:pic>
        <p:nvPicPr>
          <p:cNvPr id="4" name="Picture 3" descr="machine">
            <a:extLst>
              <a:ext uri="{FF2B5EF4-FFF2-40B4-BE49-F238E27FC236}">
                <a16:creationId xmlns:a16="http://schemas.microsoft.com/office/drawing/2014/main" id="{2FAA1087-4386-DAD5-5C49-33CB7C32886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51823" y="2368803"/>
            <a:ext cx="2158546" cy="2166518"/>
          </a:xfrm>
          <a:prstGeom prst="rect">
            <a:avLst/>
          </a:prstGeom>
        </p:spPr>
      </p:pic>
    </p:spTree>
    <p:custDataLst>
      <p:tags r:id="rId1"/>
    </p:custDataLst>
    <p:extLst>
      <p:ext uri="{BB962C8B-B14F-4D97-AF65-F5344CB8AC3E}">
        <p14:creationId xmlns:p14="http://schemas.microsoft.com/office/powerpoint/2010/main" val="7382219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21 I do </a:t>
            </a:r>
            <a:endParaRPr lang="en-AU" dirty="0"/>
          </a:p>
        </p:txBody>
      </p:sp>
      <p:pic>
        <p:nvPicPr>
          <p:cNvPr id="3" name="Picture 2" descr="chemist">
            <a:extLst>
              <a:ext uri="{FF2B5EF4-FFF2-40B4-BE49-F238E27FC236}">
                <a16:creationId xmlns:a16="http://schemas.microsoft.com/office/drawing/2014/main" id="{62C8C957-1EC3-9571-C88B-A92866E6C1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flipH="1">
            <a:off x="901664" y="2368805"/>
            <a:ext cx="2158545" cy="2166519"/>
          </a:xfrm>
          <a:prstGeom prst="rect">
            <a:avLst/>
          </a:prstGeom>
        </p:spPr>
      </p:pic>
      <p:pic>
        <p:nvPicPr>
          <p:cNvPr id="6" name="Picture 5" descr="machine">
            <a:extLst>
              <a:ext uri="{FF2B5EF4-FFF2-40B4-BE49-F238E27FC236}">
                <a16:creationId xmlns:a16="http://schemas.microsoft.com/office/drawing/2014/main" id="{8336B218-4C00-2879-85E6-F44CDA82CDD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51823" y="2368804"/>
            <a:ext cx="2158546" cy="2166520"/>
          </a:xfrm>
          <a:prstGeom prst="rect">
            <a:avLst/>
          </a:prstGeom>
        </p:spPr>
      </p:pic>
      <p:pic>
        <p:nvPicPr>
          <p:cNvPr id="4" name="Picture 3" descr="anchor">
            <a:extLst>
              <a:ext uri="{FF2B5EF4-FFF2-40B4-BE49-F238E27FC236}">
                <a16:creationId xmlns:a16="http://schemas.microsoft.com/office/drawing/2014/main" id="{3033853C-B52D-F993-6ACE-5F07EA0079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493509" y="2368805"/>
            <a:ext cx="2166518" cy="2166519"/>
          </a:xfrm>
          <a:prstGeom prst="rect">
            <a:avLst/>
          </a:prstGeom>
        </p:spPr>
      </p:pic>
    </p:spTree>
    <p:custDataLst>
      <p:tags r:id="rId1"/>
    </p:custDataLst>
    <p:extLst>
      <p:ext uri="{BB962C8B-B14F-4D97-AF65-F5344CB8AC3E}">
        <p14:creationId xmlns:p14="http://schemas.microsoft.com/office/powerpoint/2010/main" val="964206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22 We do</a:t>
            </a:r>
            <a:endParaRPr lang="en-AU" dirty="0"/>
          </a:p>
        </p:txBody>
      </p:sp>
      <p:pic>
        <p:nvPicPr>
          <p:cNvPr id="7" name="Picture 6" descr="chef">
            <a:extLst>
              <a:ext uri="{FF2B5EF4-FFF2-40B4-BE49-F238E27FC236}">
                <a16:creationId xmlns:a16="http://schemas.microsoft.com/office/drawing/2014/main" id="{43AE3189-45E2-C42C-A5C9-2F3642C2351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8018" y="2578728"/>
            <a:ext cx="2257968" cy="2257967"/>
          </a:xfrm>
          <a:prstGeom prst="rect">
            <a:avLst/>
          </a:prstGeom>
        </p:spPr>
      </p:pic>
    </p:spTree>
    <p:custDataLst>
      <p:tags r:id="rId1"/>
    </p:custDataLst>
    <p:extLst>
      <p:ext uri="{BB962C8B-B14F-4D97-AF65-F5344CB8AC3E}">
        <p14:creationId xmlns:p14="http://schemas.microsoft.com/office/powerpoint/2010/main" val="14145285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23 We do </a:t>
            </a:r>
            <a:endParaRPr lang="en-AU" dirty="0"/>
          </a:p>
        </p:txBody>
      </p:sp>
      <p:pic>
        <p:nvPicPr>
          <p:cNvPr id="8" name="Picture 7" descr="chef">
            <a:extLst>
              <a:ext uri="{FF2B5EF4-FFF2-40B4-BE49-F238E27FC236}">
                <a16:creationId xmlns:a16="http://schemas.microsoft.com/office/drawing/2014/main" id="{380FE0FD-C46B-2E33-13B5-A419988AAC4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8018" y="2578728"/>
            <a:ext cx="2257968" cy="2257967"/>
          </a:xfrm>
          <a:prstGeom prst="rect">
            <a:avLst/>
          </a:prstGeom>
        </p:spPr>
      </p:pic>
      <p:pic>
        <p:nvPicPr>
          <p:cNvPr id="5" name="Picture 4" descr="chamelon">
            <a:extLst>
              <a:ext uri="{FF2B5EF4-FFF2-40B4-BE49-F238E27FC236}">
                <a16:creationId xmlns:a16="http://schemas.microsoft.com/office/drawing/2014/main" id="{AD65A2EC-BDFE-E2D3-D2B0-74E1888F1D2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4787595" y="2548897"/>
            <a:ext cx="2616810" cy="2616810"/>
          </a:xfrm>
          <a:prstGeom prst="rect">
            <a:avLst/>
          </a:prstGeom>
          <a:noFill/>
          <a:ln>
            <a:noFill/>
          </a:ln>
        </p:spPr>
      </p:pic>
    </p:spTree>
    <p:custDataLst>
      <p:tags r:id="rId1"/>
    </p:custDataLst>
    <p:extLst>
      <p:ext uri="{BB962C8B-B14F-4D97-AF65-F5344CB8AC3E}">
        <p14:creationId xmlns:p14="http://schemas.microsoft.com/office/powerpoint/2010/main" val="2264753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24 We do </a:t>
            </a:r>
            <a:endParaRPr lang="en-AU" dirty="0"/>
          </a:p>
        </p:txBody>
      </p:sp>
      <p:pic>
        <p:nvPicPr>
          <p:cNvPr id="4" name="Picture 3" descr="chef">
            <a:extLst>
              <a:ext uri="{FF2B5EF4-FFF2-40B4-BE49-F238E27FC236}">
                <a16:creationId xmlns:a16="http://schemas.microsoft.com/office/drawing/2014/main" id="{4309F7CF-E21C-5D98-678C-6F48FA1BD9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8018" y="2578728"/>
            <a:ext cx="2257968" cy="2257967"/>
          </a:xfrm>
          <a:prstGeom prst="rect">
            <a:avLst/>
          </a:prstGeom>
        </p:spPr>
      </p:pic>
      <p:pic>
        <p:nvPicPr>
          <p:cNvPr id="3" name="Picture 2" descr="chamelon">
            <a:extLst>
              <a:ext uri="{FF2B5EF4-FFF2-40B4-BE49-F238E27FC236}">
                <a16:creationId xmlns:a16="http://schemas.microsoft.com/office/drawing/2014/main" id="{35D33328-A014-EF24-CE80-80C8AAB8FBD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4787595" y="2548897"/>
            <a:ext cx="2616810" cy="2616810"/>
          </a:xfrm>
          <a:prstGeom prst="rect">
            <a:avLst/>
          </a:prstGeom>
          <a:noFill/>
          <a:ln>
            <a:noFill/>
          </a:ln>
        </p:spPr>
      </p:pic>
      <p:pic>
        <p:nvPicPr>
          <p:cNvPr id="5" name="Picture 4" descr="brochure">
            <a:extLst>
              <a:ext uri="{FF2B5EF4-FFF2-40B4-BE49-F238E27FC236}">
                <a16:creationId xmlns:a16="http://schemas.microsoft.com/office/drawing/2014/main" id="{F2B82152-14FB-D3F4-1AA4-66FC337DE20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206014" y="2578727"/>
            <a:ext cx="2257968" cy="2257968"/>
          </a:xfrm>
          <a:prstGeom prst="rect">
            <a:avLst/>
          </a:prstGeom>
        </p:spPr>
      </p:pic>
    </p:spTree>
    <p:custDataLst>
      <p:tags r:id="rId1"/>
    </p:custDataLst>
    <p:extLst>
      <p:ext uri="{BB962C8B-B14F-4D97-AF65-F5344CB8AC3E}">
        <p14:creationId xmlns:p14="http://schemas.microsoft.com/office/powerpoint/2010/main" val="29168495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25 I do</a:t>
            </a:r>
            <a:endParaRPr lang="en-AU" dirty="0"/>
          </a:p>
        </p:txBody>
      </p:sp>
      <p:sp>
        <p:nvSpPr>
          <p:cNvPr id="3" name="Content Placeholder 2">
            <a:extLst>
              <a:ext uri="{FF2B5EF4-FFF2-40B4-BE49-F238E27FC236}">
                <a16:creationId xmlns:a16="http://schemas.microsoft.com/office/drawing/2014/main" id="{FA35EFB5-256B-3D34-438A-A680E9B60504}"/>
              </a:ext>
            </a:extLst>
          </p:cNvPr>
          <p:cNvSpPr txBox="1">
            <a:spLocks/>
          </p:cNvSpPr>
          <p:nvPr/>
        </p:nvSpPr>
        <p:spPr>
          <a:xfrm>
            <a:off x="142875" y="1580281"/>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a:ea typeface="Verdana"/>
              </a:rPr>
              <a:t>chaos</a:t>
            </a:r>
            <a:endParaRPr lang="en-AU" sz="8000" dirty="0">
              <a:solidFill>
                <a:srgbClr val="4557AD"/>
              </a:solidFill>
              <a:latin typeface="Tenorite"/>
              <a:ea typeface="Verdana"/>
            </a:endParaRPr>
          </a:p>
        </p:txBody>
      </p:sp>
    </p:spTree>
    <p:custDataLst>
      <p:tags r:id="rId1"/>
    </p:custDataLst>
    <p:extLst>
      <p:ext uri="{BB962C8B-B14F-4D97-AF65-F5344CB8AC3E}">
        <p14:creationId xmlns:p14="http://schemas.microsoft.com/office/powerpoint/2010/main" val="17961077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26 I do </a:t>
            </a:r>
            <a:endParaRPr lang="en-AU" dirty="0"/>
          </a:p>
        </p:txBody>
      </p:sp>
      <p:sp>
        <p:nvSpPr>
          <p:cNvPr id="6" name="Content Placeholder 2">
            <a:extLst>
              <a:ext uri="{FF2B5EF4-FFF2-40B4-BE49-F238E27FC236}">
                <a16:creationId xmlns:a16="http://schemas.microsoft.com/office/drawing/2014/main" id="{23E8971B-ABD8-F0C1-1943-D5E2A148D0FC}"/>
              </a:ext>
            </a:extLst>
          </p:cNvPr>
          <p:cNvSpPr txBox="1">
            <a:spLocks/>
          </p:cNvSpPr>
          <p:nvPr/>
        </p:nvSpPr>
        <p:spPr>
          <a:xfrm>
            <a:off x="142875" y="1580281"/>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a:ea typeface="Verdana"/>
              </a:rPr>
              <a:t>chaos             character</a:t>
            </a:r>
            <a:endParaRPr lang="en-AU" sz="8000" dirty="0">
              <a:solidFill>
                <a:srgbClr val="4557AD"/>
              </a:solidFill>
              <a:latin typeface="Tenorite"/>
              <a:ea typeface="Verdana"/>
            </a:endParaRPr>
          </a:p>
        </p:txBody>
      </p:sp>
    </p:spTree>
    <p:custDataLst>
      <p:tags r:id="rId1"/>
    </p:custDataLst>
    <p:extLst>
      <p:ext uri="{BB962C8B-B14F-4D97-AF65-F5344CB8AC3E}">
        <p14:creationId xmlns:p14="http://schemas.microsoft.com/office/powerpoint/2010/main" val="32264764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27 I do</a:t>
            </a:r>
            <a:endParaRPr lang="en-AU" dirty="0"/>
          </a:p>
        </p:txBody>
      </p:sp>
      <p:grpSp>
        <p:nvGrpSpPr>
          <p:cNvPr id="5" name="Group 4" descr="key, kidney, hey, volleyball">
            <a:extLst>
              <a:ext uri="{FF2B5EF4-FFF2-40B4-BE49-F238E27FC236}">
                <a16:creationId xmlns:a16="http://schemas.microsoft.com/office/drawing/2014/main" id="{3950DBB2-F1D4-97F6-C0AC-3D0132B15381}"/>
              </a:ext>
            </a:extLst>
          </p:cNvPr>
          <p:cNvGrpSpPr/>
          <p:nvPr/>
        </p:nvGrpSpPr>
        <p:grpSpPr>
          <a:xfrm>
            <a:off x="142875" y="1580281"/>
            <a:ext cx="11906250" cy="3697437"/>
            <a:chOff x="464654" y="1469482"/>
            <a:chExt cx="11906250" cy="3697437"/>
          </a:xfrm>
        </p:grpSpPr>
        <p:sp>
          <p:nvSpPr>
            <p:cNvPr id="6" name="Content Placeholder 2">
              <a:extLst>
                <a:ext uri="{FF2B5EF4-FFF2-40B4-BE49-F238E27FC236}">
                  <a16:creationId xmlns:a16="http://schemas.microsoft.com/office/drawing/2014/main" id="{28C0FB66-3D34-6E55-F5DC-DF549CD0ADD6}"/>
                </a:ext>
              </a:extLst>
            </p:cNvPr>
            <p:cNvSpPr txBox="1">
              <a:spLocks/>
            </p:cNvSpPr>
            <p:nvPr/>
          </p:nvSpPr>
          <p:spPr>
            <a:xfrm>
              <a:off x="464654" y="3966590"/>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a:ea typeface="Verdana"/>
                  <a:cs typeface="Verdana" panose="020B0604030504040204" pitchFamily="34" charset="0"/>
                </a:rPr>
                <a:t>chandelier      </a:t>
              </a:r>
              <a:endParaRPr lang="en-AU" sz="8000" dirty="0">
                <a:solidFill>
                  <a:srgbClr val="4557AD"/>
                </a:solidFill>
                <a:latin typeface="Tenorite"/>
                <a:ea typeface="Verdana"/>
                <a:cs typeface="Verdana" panose="020B0604030504040204" pitchFamily="34" charset="0"/>
              </a:endParaRPr>
            </a:p>
          </p:txBody>
        </p:sp>
        <p:sp>
          <p:nvSpPr>
            <p:cNvPr id="7" name="Content Placeholder 2">
              <a:extLst>
                <a:ext uri="{FF2B5EF4-FFF2-40B4-BE49-F238E27FC236}">
                  <a16:creationId xmlns:a16="http://schemas.microsoft.com/office/drawing/2014/main" id="{5A6FF114-6FF6-D895-0F47-B839CF975993}"/>
                </a:ext>
              </a:extLst>
            </p:cNvPr>
            <p:cNvSpPr txBox="1">
              <a:spLocks/>
            </p:cNvSpPr>
            <p:nvPr/>
          </p:nvSpPr>
          <p:spPr>
            <a:xfrm>
              <a:off x="464654" y="1469482"/>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a:ea typeface="Verdana"/>
                </a:rPr>
                <a:t>chaos             character</a:t>
              </a:r>
              <a:endParaRPr lang="en-AU" sz="8000" dirty="0">
                <a:solidFill>
                  <a:srgbClr val="4557AD"/>
                </a:solidFill>
                <a:latin typeface="Tenorite"/>
                <a:ea typeface="Verdana"/>
              </a:endParaRPr>
            </a:p>
          </p:txBody>
        </p:sp>
      </p:grpSp>
    </p:spTree>
    <p:custDataLst>
      <p:tags r:id="rId1"/>
    </p:custDataLst>
    <p:extLst>
      <p:ext uri="{BB962C8B-B14F-4D97-AF65-F5344CB8AC3E}">
        <p14:creationId xmlns:p14="http://schemas.microsoft.com/office/powerpoint/2010/main" val="4086310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85580-6FEB-B0A9-D918-4F0CBB7EE5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9A3529-FA27-199B-93DF-57FA86393A0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28 I do</a:t>
            </a:r>
            <a:endParaRPr lang="en-AU" dirty="0"/>
          </a:p>
        </p:txBody>
      </p:sp>
      <p:grpSp>
        <p:nvGrpSpPr>
          <p:cNvPr id="9" name="Group 8" descr="key, kidney, hey, volleyball">
            <a:extLst>
              <a:ext uri="{FF2B5EF4-FFF2-40B4-BE49-F238E27FC236}">
                <a16:creationId xmlns:a16="http://schemas.microsoft.com/office/drawing/2014/main" id="{ADA8746B-A5F6-E639-2370-17BB39086934}"/>
              </a:ext>
            </a:extLst>
          </p:cNvPr>
          <p:cNvGrpSpPr/>
          <p:nvPr/>
        </p:nvGrpSpPr>
        <p:grpSpPr>
          <a:xfrm>
            <a:off x="142875" y="1580281"/>
            <a:ext cx="11906250" cy="3697437"/>
            <a:chOff x="464654" y="1469482"/>
            <a:chExt cx="11906250" cy="3697437"/>
          </a:xfrm>
        </p:grpSpPr>
        <p:sp>
          <p:nvSpPr>
            <p:cNvPr id="10" name="Content Placeholder 2">
              <a:extLst>
                <a:ext uri="{FF2B5EF4-FFF2-40B4-BE49-F238E27FC236}">
                  <a16:creationId xmlns:a16="http://schemas.microsoft.com/office/drawing/2014/main" id="{C7CD07FA-7A1E-93A6-DCF3-13CBD8E51E75}"/>
                </a:ext>
              </a:extLst>
            </p:cNvPr>
            <p:cNvSpPr txBox="1">
              <a:spLocks/>
            </p:cNvSpPr>
            <p:nvPr/>
          </p:nvSpPr>
          <p:spPr>
            <a:xfrm>
              <a:off x="464654" y="3966590"/>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a:ea typeface="Verdana"/>
                  <a:cs typeface="Verdana" panose="020B0604030504040204" pitchFamily="34" charset="0"/>
                </a:rPr>
                <a:t>chandelier      choreograph </a:t>
              </a:r>
              <a:endParaRPr lang="en-AU" sz="8000" dirty="0">
                <a:solidFill>
                  <a:srgbClr val="4557AD"/>
                </a:solidFill>
                <a:latin typeface="Tenorite"/>
                <a:ea typeface="Verdana"/>
                <a:cs typeface="Verdana" panose="020B0604030504040204" pitchFamily="34" charset="0"/>
              </a:endParaRPr>
            </a:p>
          </p:txBody>
        </p:sp>
        <p:sp>
          <p:nvSpPr>
            <p:cNvPr id="11" name="Content Placeholder 2">
              <a:extLst>
                <a:ext uri="{FF2B5EF4-FFF2-40B4-BE49-F238E27FC236}">
                  <a16:creationId xmlns:a16="http://schemas.microsoft.com/office/drawing/2014/main" id="{40C8A56B-4244-A7CD-C8BD-03938C62E114}"/>
                </a:ext>
              </a:extLst>
            </p:cNvPr>
            <p:cNvSpPr txBox="1">
              <a:spLocks/>
            </p:cNvSpPr>
            <p:nvPr/>
          </p:nvSpPr>
          <p:spPr>
            <a:xfrm>
              <a:off x="464654" y="1469482"/>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a:ea typeface="Verdana"/>
                </a:rPr>
                <a:t>chaos             character</a:t>
              </a:r>
              <a:endParaRPr lang="en-AU" sz="8000" dirty="0">
                <a:solidFill>
                  <a:srgbClr val="4557AD"/>
                </a:solidFill>
                <a:latin typeface="Tenorite"/>
                <a:ea typeface="Verdana"/>
              </a:endParaRPr>
            </a:p>
          </p:txBody>
        </p:sp>
      </p:grpSp>
    </p:spTree>
    <p:custDataLst>
      <p:tags r:id="rId1"/>
    </p:custDataLst>
    <p:extLst>
      <p:ext uri="{BB962C8B-B14F-4D97-AF65-F5344CB8AC3E}">
        <p14:creationId xmlns:p14="http://schemas.microsoft.com/office/powerpoint/2010/main" val="14045307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29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2" name="Content Placeholder 2">
            <a:extLst>
              <a:ext uri="{FF2B5EF4-FFF2-40B4-BE49-F238E27FC236}">
                <a16:creationId xmlns:a16="http://schemas.microsoft.com/office/drawing/2014/main" id="{31C2711A-B9CD-52A6-6755-CB65F89C0F04}"/>
              </a:ext>
            </a:extLst>
          </p:cNvPr>
          <p:cNvSpPr txBox="1">
            <a:spLocks/>
          </p:cNvSpPr>
          <p:nvPr/>
        </p:nvSpPr>
        <p:spPr>
          <a:xfrm>
            <a:off x="508636" y="1463904"/>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a:ea typeface="Verdana"/>
              </a:rPr>
              <a:t>chorus</a:t>
            </a:r>
            <a:endParaRPr lang="en-AU" sz="8000" dirty="0">
              <a:solidFill>
                <a:srgbClr val="4557AD"/>
              </a:solidFill>
              <a:latin typeface="Tenorite"/>
              <a:ea typeface="Verdana"/>
            </a:endParaRPr>
          </a:p>
        </p:txBody>
      </p:sp>
    </p:spTree>
    <p:custDataLst>
      <p:tags r:id="rId1"/>
    </p:custDataLst>
    <p:extLst>
      <p:ext uri="{BB962C8B-B14F-4D97-AF65-F5344CB8AC3E}">
        <p14:creationId xmlns:p14="http://schemas.microsoft.com/office/powerpoint/2010/main" val="3608147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4A71F3-277B-E035-BFC3-3A404C1DB57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05C40F0-52AA-FABC-1EEB-588F8A5E52DD}"/>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3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BCC559C2-C695-B415-4BBE-05796BD8F58E}"/>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2" name="Group 1" descr="A swan sitting in a nest wearing a beanie and a scarf with the words, The swan is warm written underneath, and the letters wa and war above the picture of the swan.">
            <a:extLst>
              <a:ext uri="{FF2B5EF4-FFF2-40B4-BE49-F238E27FC236}">
                <a16:creationId xmlns:a16="http://schemas.microsoft.com/office/drawing/2014/main" id="{D64BEECA-242A-FFBD-78F5-D18E152E8F44}"/>
              </a:ext>
            </a:extLst>
          </p:cNvPr>
          <p:cNvGrpSpPr/>
          <p:nvPr/>
        </p:nvGrpSpPr>
        <p:grpSpPr>
          <a:xfrm>
            <a:off x="0" y="533264"/>
            <a:ext cx="12192000" cy="5791472"/>
            <a:chOff x="0" y="533264"/>
            <a:chExt cx="12192000" cy="5791472"/>
          </a:xfrm>
        </p:grpSpPr>
        <p:sp>
          <p:nvSpPr>
            <p:cNvPr id="4" name="Rounded Rectangle 3">
              <a:extLst>
                <a:ext uri="{FF2B5EF4-FFF2-40B4-BE49-F238E27FC236}">
                  <a16:creationId xmlns:a16="http://schemas.microsoft.com/office/drawing/2014/main" id="{486F29DE-714F-6666-2120-D2551FED328C}"/>
                </a:ext>
                <a:ext uri="{C183D7F6-B498-43B3-948B-1728B52AA6E4}">
                  <adec:decorative xmlns:adec="http://schemas.microsoft.com/office/drawing/2017/decorative" val="1"/>
                </a:ext>
              </a:extLst>
            </p:cNvPr>
            <p:cNvSpPr/>
            <p:nvPr/>
          </p:nvSpPr>
          <p:spPr>
            <a:xfrm>
              <a:off x="1418897" y="2029968"/>
              <a:ext cx="9285889" cy="4294768"/>
            </a:xfrm>
            <a:prstGeom prst="roundRect">
              <a:avLst>
                <a:gd name="adj" fmla="val 2269"/>
              </a:avLst>
            </a:prstGeom>
            <a:noFill/>
            <a:ln w="38100">
              <a:solidFill>
                <a:srgbClr val="D9ECE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5" name="Content Placeholder 2">
              <a:extLst>
                <a:ext uri="{FF2B5EF4-FFF2-40B4-BE49-F238E27FC236}">
                  <a16:creationId xmlns:a16="http://schemas.microsoft.com/office/drawing/2014/main" id="{E2DCB009-95B4-D1DF-6CE4-2CD315D5F9F1}"/>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cs typeface="Arial"/>
                </a:rPr>
                <a:t> wa   war</a:t>
              </a:r>
              <a:endParaRPr lang="en-AU" sz="11000" dirty="0">
                <a:solidFill>
                  <a:srgbClr val="4557AD"/>
                </a:solidFill>
                <a:latin typeface="Tenorite" pitchFamily="2" charset="0"/>
                <a:cs typeface="Arial"/>
              </a:endParaRPr>
            </a:p>
          </p:txBody>
        </p:sp>
        <p:pic>
          <p:nvPicPr>
            <p:cNvPr id="9" name="Graphic 8">
              <a:extLst>
                <a:ext uri="{FF2B5EF4-FFF2-40B4-BE49-F238E27FC236}">
                  <a16:creationId xmlns:a16="http://schemas.microsoft.com/office/drawing/2014/main" id="{597F78E2-5775-B393-4D3F-A48EAD534B0C}"/>
                </a:ext>
              </a:extLst>
            </p:cNvPr>
            <p:cNvPicPr>
              <a:picLocks noChangeAspect="1"/>
            </p:cNvPicPr>
            <p:nvPr/>
          </p:nvPicPr>
          <p:blipFill>
            <a:blip r:embed="rId3">
              <a:extLst>
                <a:ext uri="{96DAC541-7B7A-43D3-8B79-37D633B846F1}">
                  <asvg:svgBlip xmlns:asvg="http://schemas.microsoft.com/office/drawing/2016/SVG/main" r:embed="rId4"/>
                </a:ext>
              </a:extLst>
            </a:blip>
            <a:srcRect t="10506" b="14028"/>
            <a:stretch>
              <a:fillRect/>
            </a:stretch>
          </p:blipFill>
          <p:spPr>
            <a:xfrm>
              <a:off x="4251926" y="2191410"/>
              <a:ext cx="3688145" cy="2981112"/>
            </a:xfrm>
            <a:prstGeom prst="rect">
              <a:avLst/>
            </a:prstGeom>
          </p:spPr>
        </p:pic>
        <p:sp>
          <p:nvSpPr>
            <p:cNvPr id="10" name="TextBox 9">
              <a:extLst>
                <a:ext uri="{FF2B5EF4-FFF2-40B4-BE49-F238E27FC236}">
                  <a16:creationId xmlns:a16="http://schemas.microsoft.com/office/drawing/2014/main" id="{CC28DD48-6A46-57D9-F035-B8B3352A7715}"/>
                </a:ext>
              </a:extLst>
            </p:cNvPr>
            <p:cNvSpPr txBox="1"/>
            <p:nvPr/>
          </p:nvSpPr>
          <p:spPr>
            <a:xfrm>
              <a:off x="0" y="4880415"/>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The s</a:t>
              </a:r>
              <a:r>
                <a:rPr lang="en-US" sz="7400" u="sng" dirty="0">
                  <a:solidFill>
                    <a:srgbClr val="4557AD"/>
                  </a:solidFill>
                  <a:latin typeface="Tenorite" pitchFamily="2" charset="0"/>
                  <a:ea typeface="Verdana" panose="020B0604030504040204" pitchFamily="34" charset="0"/>
                  <a:cs typeface="Verdana" panose="020B0604030504040204" pitchFamily="34" charset="0"/>
                </a:rPr>
                <a:t>wa</a:t>
              </a:r>
              <a:r>
                <a:rPr lang="en-US" sz="7400" dirty="0">
                  <a:solidFill>
                    <a:srgbClr val="4557AD"/>
                  </a:solidFill>
                  <a:latin typeface="Tenorite" pitchFamily="2" charset="0"/>
                  <a:ea typeface="Verdana" panose="020B0604030504040204" pitchFamily="34" charset="0"/>
                  <a:cs typeface="Verdana" panose="020B0604030504040204" pitchFamily="34" charset="0"/>
                </a:rPr>
                <a:t>n is </a:t>
              </a:r>
              <a:r>
                <a:rPr lang="en-US" sz="7400" u="sng" dirty="0">
                  <a:solidFill>
                    <a:srgbClr val="4557AD"/>
                  </a:solidFill>
                  <a:latin typeface="Tenorite" pitchFamily="2" charset="0"/>
                  <a:ea typeface="Verdana" panose="020B0604030504040204" pitchFamily="34" charset="0"/>
                  <a:cs typeface="Verdana" panose="020B0604030504040204" pitchFamily="34" charset="0"/>
                </a:rPr>
                <a:t>war</a:t>
              </a:r>
              <a:r>
                <a:rPr lang="en-US" sz="7400" dirty="0">
                  <a:solidFill>
                    <a:srgbClr val="4557AD"/>
                  </a:solidFill>
                  <a:latin typeface="Tenorite" pitchFamily="2" charset="0"/>
                  <a:ea typeface="Verdana" panose="020B0604030504040204" pitchFamily="34" charset="0"/>
                  <a:cs typeface="Verdana" panose="020B0604030504040204" pitchFamily="34" charset="0"/>
                </a:rPr>
                <a:t>m</a:t>
              </a:r>
              <a:endParaRPr lang="en-AU" sz="7400" dirty="0">
                <a:solidFill>
                  <a:srgbClr val="4557AD"/>
                </a:solidFill>
              </a:endParaRPr>
            </a:p>
          </p:txBody>
        </p:sp>
      </p:grpSp>
    </p:spTree>
    <p:extLst>
      <p:ext uri="{BB962C8B-B14F-4D97-AF65-F5344CB8AC3E}">
        <p14:creationId xmlns:p14="http://schemas.microsoft.com/office/powerpoint/2010/main" val="12885135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30 We do</a:t>
            </a:r>
            <a:endParaRPr lang="en-AU" dirty="0"/>
          </a:p>
        </p:txBody>
      </p:sp>
      <p:sp>
        <p:nvSpPr>
          <p:cNvPr id="3" name="Content Placeholder 2">
            <a:extLst>
              <a:ext uri="{FF2B5EF4-FFF2-40B4-BE49-F238E27FC236}">
                <a16:creationId xmlns:a16="http://schemas.microsoft.com/office/drawing/2014/main" id="{63AEE61E-2631-7DAA-DBB5-BB86488364FD}"/>
              </a:ext>
            </a:extLst>
          </p:cNvPr>
          <p:cNvSpPr txBox="1">
            <a:spLocks/>
          </p:cNvSpPr>
          <p:nvPr/>
        </p:nvSpPr>
        <p:spPr>
          <a:xfrm>
            <a:off x="508636" y="1463904"/>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a:ea typeface="Verdana"/>
              </a:rPr>
              <a:t>chorus           chemistry</a:t>
            </a:r>
            <a:endParaRPr lang="en-AU" sz="8000" dirty="0">
              <a:solidFill>
                <a:srgbClr val="4557AD"/>
              </a:solidFill>
              <a:latin typeface="Tenorite"/>
              <a:ea typeface="Verdana"/>
            </a:endParaRPr>
          </a:p>
        </p:txBody>
      </p:sp>
    </p:spTree>
    <p:custDataLst>
      <p:tags r:id="rId1"/>
    </p:custDataLst>
    <p:extLst>
      <p:ext uri="{BB962C8B-B14F-4D97-AF65-F5344CB8AC3E}">
        <p14:creationId xmlns:p14="http://schemas.microsoft.com/office/powerpoint/2010/main" val="32832944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31 We do</a:t>
            </a:r>
            <a:endParaRPr lang="en-AU" dirty="0"/>
          </a:p>
        </p:txBody>
      </p:sp>
      <p:grpSp>
        <p:nvGrpSpPr>
          <p:cNvPr id="2" name="Group 1" descr="key, kidney, hey, volleyball">
            <a:extLst>
              <a:ext uri="{FF2B5EF4-FFF2-40B4-BE49-F238E27FC236}">
                <a16:creationId xmlns:a16="http://schemas.microsoft.com/office/drawing/2014/main" id="{150FC523-1E72-029A-8D4C-57F77B955B74}"/>
              </a:ext>
            </a:extLst>
          </p:cNvPr>
          <p:cNvGrpSpPr/>
          <p:nvPr/>
        </p:nvGrpSpPr>
        <p:grpSpPr>
          <a:xfrm>
            <a:off x="508636" y="1463904"/>
            <a:ext cx="11906250" cy="3680811"/>
            <a:chOff x="730662" y="1469483"/>
            <a:chExt cx="11906250" cy="3680811"/>
          </a:xfrm>
        </p:grpSpPr>
        <p:sp>
          <p:nvSpPr>
            <p:cNvPr id="4" name="Content Placeholder 2">
              <a:extLst>
                <a:ext uri="{FF2B5EF4-FFF2-40B4-BE49-F238E27FC236}">
                  <a16:creationId xmlns:a16="http://schemas.microsoft.com/office/drawing/2014/main" id="{B9D696B3-8973-197A-91F0-711F7BF4ACA3}"/>
                </a:ext>
              </a:extLst>
            </p:cNvPr>
            <p:cNvSpPr txBox="1">
              <a:spLocks/>
            </p:cNvSpPr>
            <p:nvPr/>
          </p:nvSpPr>
          <p:spPr>
            <a:xfrm>
              <a:off x="730662" y="3949965"/>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a:ea typeface="Verdana"/>
                  <a:cs typeface="Verdana" panose="020B0604030504040204" pitchFamily="34" charset="0"/>
                </a:rPr>
                <a:t>echo</a:t>
              </a:r>
              <a:endParaRPr lang="en-AU" sz="8000" dirty="0">
                <a:solidFill>
                  <a:srgbClr val="4557AD"/>
                </a:solidFill>
                <a:latin typeface="Tenorite"/>
                <a:ea typeface="Verdana"/>
                <a:cs typeface="Verdana" panose="020B0604030504040204" pitchFamily="34" charset="0"/>
              </a:endParaRPr>
            </a:p>
          </p:txBody>
        </p:sp>
        <p:sp>
          <p:nvSpPr>
            <p:cNvPr id="5" name="Content Placeholder 2">
              <a:extLst>
                <a:ext uri="{FF2B5EF4-FFF2-40B4-BE49-F238E27FC236}">
                  <a16:creationId xmlns:a16="http://schemas.microsoft.com/office/drawing/2014/main" id="{3BA36769-F279-8BB5-00A0-674D6B6BB309}"/>
                </a:ext>
              </a:extLst>
            </p:cNvPr>
            <p:cNvSpPr txBox="1">
              <a:spLocks/>
            </p:cNvSpPr>
            <p:nvPr/>
          </p:nvSpPr>
          <p:spPr>
            <a:xfrm>
              <a:off x="730662" y="1469483"/>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a:ea typeface="Verdana"/>
                </a:rPr>
                <a:t>chorus           chemistry</a:t>
              </a:r>
              <a:endParaRPr lang="en-AU" sz="8000" dirty="0">
                <a:solidFill>
                  <a:srgbClr val="4557AD"/>
                </a:solidFill>
                <a:latin typeface="Tenorite"/>
                <a:ea typeface="Verdana"/>
              </a:endParaRPr>
            </a:p>
          </p:txBody>
        </p:sp>
      </p:grpSp>
    </p:spTree>
    <p:custDataLst>
      <p:tags r:id="rId1"/>
    </p:custDataLst>
    <p:extLst>
      <p:ext uri="{BB962C8B-B14F-4D97-AF65-F5344CB8AC3E}">
        <p14:creationId xmlns:p14="http://schemas.microsoft.com/office/powerpoint/2010/main" val="5420207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C3428-78BC-ACAF-1AFB-9DFBA62B5ED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5B5CEE7-3BAA-9BEB-8654-797FB39EB26D}"/>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32 We do</a:t>
            </a:r>
            <a:endParaRPr lang="en-AU" dirty="0"/>
          </a:p>
        </p:txBody>
      </p:sp>
      <p:grpSp>
        <p:nvGrpSpPr>
          <p:cNvPr id="2" name="Group 1" descr="key, kidney, hey, volleyball">
            <a:extLst>
              <a:ext uri="{FF2B5EF4-FFF2-40B4-BE49-F238E27FC236}">
                <a16:creationId xmlns:a16="http://schemas.microsoft.com/office/drawing/2014/main" id="{1D0225EA-3C6F-A9D1-92B3-A6E38ED8350F}"/>
              </a:ext>
            </a:extLst>
          </p:cNvPr>
          <p:cNvGrpSpPr/>
          <p:nvPr/>
        </p:nvGrpSpPr>
        <p:grpSpPr>
          <a:xfrm>
            <a:off x="508636" y="1463904"/>
            <a:ext cx="11906250" cy="3680811"/>
            <a:chOff x="730662" y="1469483"/>
            <a:chExt cx="11906250" cy="3680811"/>
          </a:xfrm>
        </p:grpSpPr>
        <p:sp>
          <p:nvSpPr>
            <p:cNvPr id="5" name="Content Placeholder 2">
              <a:extLst>
                <a:ext uri="{FF2B5EF4-FFF2-40B4-BE49-F238E27FC236}">
                  <a16:creationId xmlns:a16="http://schemas.microsoft.com/office/drawing/2014/main" id="{7E35C349-DBF4-B0FC-4B17-2DE7231405B0}"/>
                </a:ext>
              </a:extLst>
            </p:cNvPr>
            <p:cNvSpPr txBox="1">
              <a:spLocks/>
            </p:cNvSpPr>
            <p:nvPr/>
          </p:nvSpPr>
          <p:spPr>
            <a:xfrm>
              <a:off x="730662" y="3949965"/>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a:ea typeface="Verdana"/>
                  <a:cs typeface="Verdana" panose="020B0604030504040204" pitchFamily="34" charset="0"/>
                </a:rPr>
                <a:t>echo              machine</a:t>
              </a:r>
              <a:endParaRPr lang="en-AU" sz="8000" dirty="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834FB169-2EE9-EF5C-09CE-5419A9043BC0}"/>
                </a:ext>
              </a:extLst>
            </p:cNvPr>
            <p:cNvSpPr txBox="1">
              <a:spLocks/>
            </p:cNvSpPr>
            <p:nvPr/>
          </p:nvSpPr>
          <p:spPr>
            <a:xfrm>
              <a:off x="730662" y="1469483"/>
              <a:ext cx="119062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a:ea typeface="Verdana"/>
                </a:rPr>
                <a:t>chorus           chemistry</a:t>
              </a:r>
              <a:endParaRPr lang="en-AU" sz="8000" dirty="0">
                <a:solidFill>
                  <a:srgbClr val="4557AD"/>
                </a:solidFill>
                <a:latin typeface="Tenorite"/>
                <a:ea typeface="Verdana"/>
              </a:endParaRPr>
            </a:p>
          </p:txBody>
        </p:sp>
      </p:grpSp>
    </p:spTree>
    <p:custDataLst>
      <p:tags r:id="rId1"/>
    </p:custDataLst>
    <p:extLst>
      <p:ext uri="{BB962C8B-B14F-4D97-AF65-F5344CB8AC3E}">
        <p14:creationId xmlns:p14="http://schemas.microsoft.com/office/powerpoint/2010/main" val="39023166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33 I do</a:t>
            </a:r>
            <a:endParaRPr lang="en-AU" dirty="0"/>
          </a:p>
        </p:txBody>
      </p:sp>
      <p:sp>
        <p:nvSpPr>
          <p:cNvPr id="3" name="Content Placeholder 2">
            <a:extLst>
              <a:ext uri="{FF2B5EF4-FFF2-40B4-BE49-F238E27FC236}">
                <a16:creationId xmlns:a16="http://schemas.microsoft.com/office/drawing/2014/main" id="{1725CFD8-F838-70C5-9D59-2F92BD705C40}"/>
              </a:ext>
            </a:extLst>
          </p:cNvPr>
          <p:cNvSpPr txBox="1">
            <a:spLocks/>
          </p:cNvSpPr>
          <p:nvPr/>
        </p:nvSpPr>
        <p:spPr>
          <a:xfrm>
            <a:off x="490370" y="2586461"/>
            <a:ext cx="11851532"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dirty="0">
                <a:solidFill>
                  <a:srgbClr val="4557AD"/>
                </a:solidFill>
                <a:latin typeface="Tenorite" pitchFamily="2" charset="0"/>
                <a:ea typeface="Verdana" panose="020B0604030504040204" pitchFamily="34" charset="0"/>
                <a:cs typeface="Verdana" panose="020B0604030504040204" pitchFamily="34" charset="0"/>
              </a:rPr>
              <a:t>build   build   build</a:t>
            </a:r>
            <a:endParaRPr lang="en-AU" sz="10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192007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34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4" name="Content Placeholder 2">
            <a:extLst>
              <a:ext uri="{FF2B5EF4-FFF2-40B4-BE49-F238E27FC236}">
                <a16:creationId xmlns:a16="http://schemas.microsoft.com/office/drawing/2014/main" id="{6AA9C685-9D41-1F45-1135-0FB151427D0C}"/>
              </a:ext>
            </a:extLst>
          </p:cNvPr>
          <p:cNvSpPr txBox="1">
            <a:spLocks/>
          </p:cNvSpPr>
          <p:nvPr/>
        </p:nvSpPr>
        <p:spPr>
          <a:xfrm>
            <a:off x="490370" y="2586461"/>
            <a:ext cx="11851532"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dirty="0">
                <a:solidFill>
                  <a:srgbClr val="4557AD"/>
                </a:solidFill>
                <a:latin typeface="Tenorite" pitchFamily="2" charset="0"/>
                <a:ea typeface="Verdana" panose="020B0604030504040204" pitchFamily="34" charset="0"/>
                <a:cs typeface="Verdana" panose="020B0604030504040204" pitchFamily="34" charset="0"/>
              </a:rPr>
              <a:t>build   build  build</a:t>
            </a:r>
            <a:endParaRPr lang="en-AU" sz="10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9358027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47FC3-9E49-065D-55A6-696F560190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C25D63-C50E-1A31-E3F6-0E70336743D2}"/>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35 I do</a:t>
            </a:r>
            <a:endParaRPr lang="en-AU" dirty="0"/>
          </a:p>
        </p:txBody>
      </p:sp>
      <p:sp>
        <p:nvSpPr>
          <p:cNvPr id="4" name="Content Placeholder 2">
            <a:extLst>
              <a:ext uri="{FF2B5EF4-FFF2-40B4-BE49-F238E27FC236}">
                <a16:creationId xmlns:a16="http://schemas.microsoft.com/office/drawing/2014/main" id="{5922F50E-4B1F-2E8E-9625-DC8BCAC5F3D6}"/>
              </a:ext>
            </a:extLst>
          </p:cNvPr>
          <p:cNvSpPr txBox="1">
            <a:spLocks/>
          </p:cNvSpPr>
          <p:nvPr/>
        </p:nvSpPr>
        <p:spPr>
          <a:xfrm>
            <a:off x="170234" y="2690336"/>
            <a:ext cx="11851532"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dirty="0">
                <a:solidFill>
                  <a:srgbClr val="4557AD"/>
                </a:solidFill>
                <a:latin typeface="Tenorite" pitchFamily="2" charset="0"/>
                <a:ea typeface="Verdana" panose="020B0604030504040204" pitchFamily="34" charset="0"/>
                <a:cs typeface="Verdana" panose="020B0604030504040204" pitchFamily="34" charset="0"/>
              </a:rPr>
              <a:t>ocean   ocean  ocean</a:t>
            </a:r>
            <a:endParaRPr lang="en-AU" sz="10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0102195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17A9E-AC2A-E4FD-3A0E-6150EA40269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A7D3088-C78D-A202-4D73-C640F6B94FC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36 We do</a:t>
            </a:r>
            <a:r>
              <a:rPr lang="en-US" sz="800" kern="1200" baseline="0" dirty="0">
                <a:solidFill>
                  <a:srgbClr val="E7E6E6"/>
                </a:solidFill>
                <a:effectLst/>
                <a:latin typeface="Calibri" panose="020F0502020204030204" pitchFamily="34" charset="0"/>
                <a:ea typeface="+mj-ea"/>
                <a:cs typeface="+mj-cs"/>
              </a:rPr>
              <a:t> </a:t>
            </a:r>
            <a:endParaRPr lang="en-AU" dirty="0"/>
          </a:p>
        </p:txBody>
      </p:sp>
      <p:sp>
        <p:nvSpPr>
          <p:cNvPr id="5" name="Content Placeholder 2">
            <a:extLst>
              <a:ext uri="{FF2B5EF4-FFF2-40B4-BE49-F238E27FC236}">
                <a16:creationId xmlns:a16="http://schemas.microsoft.com/office/drawing/2014/main" id="{785BAB04-A082-8F68-EA97-9A56D8FDF934}"/>
              </a:ext>
            </a:extLst>
          </p:cNvPr>
          <p:cNvSpPr txBox="1">
            <a:spLocks/>
          </p:cNvSpPr>
          <p:nvPr/>
        </p:nvSpPr>
        <p:spPr>
          <a:xfrm>
            <a:off x="170234" y="2690336"/>
            <a:ext cx="11851532"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dirty="0">
                <a:solidFill>
                  <a:srgbClr val="4557AD"/>
                </a:solidFill>
                <a:latin typeface="Tenorite" pitchFamily="2" charset="0"/>
                <a:ea typeface="Verdana" panose="020B0604030504040204" pitchFamily="34" charset="0"/>
                <a:cs typeface="Verdana" panose="020B0604030504040204" pitchFamily="34" charset="0"/>
              </a:rPr>
              <a:t>ocean   ocean  ocean</a:t>
            </a:r>
            <a:endParaRPr lang="en-AU" sz="10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6011540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3825"/>
            <a:ext cx="10515600" cy="1325562"/>
          </a:xfrm>
        </p:spPr>
        <p:txBody>
          <a:bodyPr/>
          <a:lstStyle/>
          <a:p>
            <a:r>
              <a:rPr lang="en-US" sz="800" kern="1200" dirty="0">
                <a:solidFill>
                  <a:srgbClr val="E7E6E6"/>
                </a:solidFill>
                <a:effectLst/>
                <a:latin typeface="Calibri" panose="020F0502020204030204" pitchFamily="34" charset="0"/>
                <a:ea typeface="+mj-ea"/>
                <a:cs typeface="+mj-cs"/>
              </a:rPr>
              <a:t>Slide 37 I do </a:t>
            </a:r>
            <a:endParaRPr lang="en-AU" dirty="0"/>
          </a:p>
        </p:txBody>
      </p:sp>
      <p:sp>
        <p:nvSpPr>
          <p:cNvPr id="3" name="Content Placeholder 2">
            <a:extLst>
              <a:ext uri="{FF2B5EF4-FFF2-40B4-BE49-F238E27FC236}">
                <a16:creationId xmlns:a16="http://schemas.microsoft.com/office/drawing/2014/main" id="{62BB709E-FAFA-4042-B81F-6F4C8A4973C7}"/>
              </a:ext>
            </a:extLst>
          </p:cNvPr>
          <p:cNvSpPr txBox="1">
            <a:spLocks/>
          </p:cNvSpPr>
          <p:nvPr/>
        </p:nvSpPr>
        <p:spPr>
          <a:xfrm>
            <a:off x="431800" y="1549356"/>
            <a:ext cx="10945602" cy="457824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200" dirty="0">
                <a:solidFill>
                  <a:srgbClr val="4557AD"/>
                </a:solidFill>
                <a:latin typeface="Tenorite" pitchFamily="2" charset="0"/>
                <a:ea typeface="Verdana" panose="020B0604030504040204" pitchFamily="34" charset="0"/>
                <a:cs typeface="Verdana" panose="020B0604030504040204" pitchFamily="34" charset="0"/>
              </a:rPr>
              <a:t>Chef Chelsea worked on an ocean liner, and she was trying out her new chip-making machine. Things were fine until the machine started spitting chips out of its chute. It was chaos! “Oh no!” said Chef Chelsea. “I could build a better machine than this.”</a:t>
            </a:r>
            <a:endParaRPr lang="en-AU" sz="5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38 We do</a:t>
            </a:r>
            <a:endParaRPr lang="en-AU" dirty="0"/>
          </a:p>
        </p:txBody>
      </p:sp>
      <p:sp>
        <p:nvSpPr>
          <p:cNvPr id="4" name="Content Placeholder 2">
            <a:extLst>
              <a:ext uri="{FF2B5EF4-FFF2-40B4-BE49-F238E27FC236}">
                <a16:creationId xmlns:a16="http://schemas.microsoft.com/office/drawing/2014/main" id="{5FC122FC-8C27-1DC9-54D2-6A97F53CA02E}"/>
              </a:ext>
            </a:extLst>
          </p:cNvPr>
          <p:cNvSpPr txBox="1">
            <a:spLocks/>
          </p:cNvSpPr>
          <p:nvPr/>
        </p:nvSpPr>
        <p:spPr>
          <a:xfrm>
            <a:off x="564531" y="1651938"/>
            <a:ext cx="11062938" cy="457824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5200" dirty="0">
                <a:solidFill>
                  <a:srgbClr val="4557AD"/>
                </a:solidFill>
                <a:latin typeface="Tenorite" pitchFamily="2" charset="0"/>
                <a:ea typeface="Verdana" panose="020B0604030504040204" pitchFamily="34" charset="0"/>
                <a:cs typeface="Verdana" panose="020B0604030504040204" pitchFamily="34" charset="0"/>
              </a:rPr>
              <a:t>Chloe had many interests. She grew orchids, went parachuting, sailed the ocean, choreographed dances for her class and rode champion horses. </a:t>
            </a:r>
            <a:br>
              <a:rPr lang="en-US" sz="5200" dirty="0">
                <a:solidFill>
                  <a:srgbClr val="4557AD"/>
                </a:solidFill>
                <a:latin typeface="Tenorite" pitchFamily="2" charset="0"/>
                <a:ea typeface="Verdana" panose="020B0604030504040204" pitchFamily="34" charset="0"/>
                <a:cs typeface="Verdana" panose="020B0604030504040204" pitchFamily="34" charset="0"/>
              </a:rPr>
            </a:br>
            <a:r>
              <a:rPr lang="en-US" sz="5200" dirty="0">
                <a:solidFill>
                  <a:srgbClr val="4557AD"/>
                </a:solidFill>
                <a:latin typeface="Tenorite" pitchFamily="2" charset="0"/>
                <a:ea typeface="Verdana" panose="020B0604030504040204" pitchFamily="34" charset="0"/>
                <a:cs typeface="Verdana" panose="020B0604030504040204" pitchFamily="34" charset="0"/>
              </a:rPr>
              <a:t>But the thing Chloe loved most was building bird boxes with her </a:t>
            </a:r>
            <a:br>
              <a:rPr lang="en-US" sz="5200" dirty="0">
                <a:solidFill>
                  <a:srgbClr val="4557AD"/>
                </a:solidFill>
                <a:latin typeface="Tenorite" pitchFamily="2" charset="0"/>
                <a:ea typeface="Verdana" panose="020B0604030504040204" pitchFamily="34" charset="0"/>
                <a:cs typeface="Verdana" panose="020B0604030504040204" pitchFamily="34" charset="0"/>
              </a:rPr>
            </a:br>
            <a:r>
              <a:rPr lang="en-US" sz="5200" dirty="0">
                <a:solidFill>
                  <a:srgbClr val="4557AD"/>
                </a:solidFill>
                <a:latin typeface="Tenorite" pitchFamily="2" charset="0"/>
                <a:ea typeface="Verdana" panose="020B0604030504040204" pitchFamily="34" charset="0"/>
                <a:cs typeface="Verdana" panose="020B0604030504040204" pitchFamily="34" charset="0"/>
              </a:rPr>
              <a:t>friend Charlie.</a:t>
            </a:r>
            <a:endParaRPr lang="en-AU" sz="52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39 I do </a:t>
            </a:r>
            <a:endParaRPr lang="en-AU" dirty="0"/>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0149E-5893-A2C0-F368-D2D871A3127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B9EF7C8-8A9E-E3F7-4DBB-9F9539AD7FAC}"/>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4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E0AB6490-F31D-95A2-E873-5442DAEAC1AA}"/>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2" name="Group 1" descr="A worm in soil with the words, The worm is working, written underneath and the letters wor above the picture of the worm.">
            <a:extLst>
              <a:ext uri="{FF2B5EF4-FFF2-40B4-BE49-F238E27FC236}">
                <a16:creationId xmlns:a16="http://schemas.microsoft.com/office/drawing/2014/main" id="{E2D138A4-6447-2914-5062-4A41AEFFDADD}"/>
              </a:ext>
            </a:extLst>
          </p:cNvPr>
          <p:cNvGrpSpPr/>
          <p:nvPr/>
        </p:nvGrpSpPr>
        <p:grpSpPr>
          <a:xfrm>
            <a:off x="0" y="533264"/>
            <a:ext cx="12356341" cy="5791472"/>
            <a:chOff x="0" y="533264"/>
            <a:chExt cx="12356341" cy="5791472"/>
          </a:xfrm>
        </p:grpSpPr>
        <p:sp>
          <p:nvSpPr>
            <p:cNvPr id="4" name="Rounded Rectangle 3">
              <a:extLst>
                <a:ext uri="{FF2B5EF4-FFF2-40B4-BE49-F238E27FC236}">
                  <a16:creationId xmlns:a16="http://schemas.microsoft.com/office/drawing/2014/main" id="{4AE6A2B5-96D2-388E-9345-07D08D833426}"/>
                </a:ext>
                <a:ext uri="{C183D7F6-B498-43B3-948B-1728B52AA6E4}">
                  <adec:decorative xmlns:adec="http://schemas.microsoft.com/office/drawing/2017/decorative" val="1"/>
                </a:ext>
              </a:extLst>
            </p:cNvPr>
            <p:cNvSpPr/>
            <p:nvPr/>
          </p:nvSpPr>
          <p:spPr>
            <a:xfrm>
              <a:off x="1418897" y="2029968"/>
              <a:ext cx="9285889" cy="4294768"/>
            </a:xfrm>
            <a:prstGeom prst="roundRect">
              <a:avLst>
                <a:gd name="adj" fmla="val 2269"/>
              </a:avLst>
            </a:prstGeom>
            <a:noFill/>
            <a:ln w="38100">
              <a:solidFill>
                <a:srgbClr val="D9ECE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5" name="Content Placeholder 2">
              <a:extLst>
                <a:ext uri="{FF2B5EF4-FFF2-40B4-BE49-F238E27FC236}">
                  <a16:creationId xmlns:a16="http://schemas.microsoft.com/office/drawing/2014/main" id="{A89905C8-554E-46E7-059A-219056B759BA}"/>
                </a:ext>
              </a:extLst>
            </p:cNvPr>
            <p:cNvSpPr txBox="1">
              <a:spLocks/>
            </p:cNvSpPr>
            <p:nvPr/>
          </p:nvSpPr>
          <p:spPr>
            <a:xfrm>
              <a:off x="0" y="533264"/>
              <a:ext cx="12192000" cy="165814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1000" dirty="0">
                  <a:solidFill>
                    <a:srgbClr val="4557AD"/>
                  </a:solidFill>
                  <a:latin typeface="Tenorite" pitchFamily="2" charset="0"/>
                  <a:cs typeface="Arial"/>
                </a:rPr>
                <a:t> wor</a:t>
              </a:r>
              <a:endParaRPr lang="en-AU" sz="11000" dirty="0">
                <a:solidFill>
                  <a:srgbClr val="4557AD"/>
                </a:solidFill>
                <a:latin typeface="Tenorite" pitchFamily="2" charset="0"/>
                <a:cs typeface="Arial"/>
              </a:endParaRPr>
            </a:p>
          </p:txBody>
        </p:sp>
        <p:sp>
          <p:nvSpPr>
            <p:cNvPr id="9" name="TextBox 8">
              <a:extLst>
                <a:ext uri="{FF2B5EF4-FFF2-40B4-BE49-F238E27FC236}">
                  <a16:creationId xmlns:a16="http://schemas.microsoft.com/office/drawing/2014/main" id="{34256151-0530-00E5-378E-B82423D0F11A}"/>
                </a:ext>
              </a:extLst>
            </p:cNvPr>
            <p:cNvSpPr txBox="1"/>
            <p:nvPr/>
          </p:nvSpPr>
          <p:spPr>
            <a:xfrm>
              <a:off x="164342" y="5093630"/>
              <a:ext cx="12191999" cy="1231106"/>
            </a:xfrm>
            <a:prstGeom prst="rect">
              <a:avLst/>
            </a:prstGeom>
            <a:noFill/>
          </p:spPr>
          <p:txBody>
            <a:bodyPr wrap="square">
              <a:spAutoFit/>
            </a:bodyPr>
            <a:lstStyle/>
            <a:p>
              <a:pPr algn="ctr"/>
              <a:r>
                <a:rPr lang="en-US" sz="7400" dirty="0">
                  <a:solidFill>
                    <a:srgbClr val="4557AD"/>
                  </a:solidFill>
                  <a:latin typeface="Tenorite" pitchFamily="2" charset="0"/>
                  <a:ea typeface="Verdana" panose="020B0604030504040204" pitchFamily="34" charset="0"/>
                  <a:cs typeface="Verdana" panose="020B0604030504040204" pitchFamily="34" charset="0"/>
                </a:rPr>
                <a:t>The </a:t>
              </a:r>
              <a:r>
                <a:rPr lang="en-US" sz="7400" u="sng" dirty="0">
                  <a:solidFill>
                    <a:srgbClr val="4557AD"/>
                  </a:solidFill>
                  <a:latin typeface="Tenorite" pitchFamily="2" charset="0"/>
                  <a:ea typeface="Verdana" panose="020B0604030504040204" pitchFamily="34" charset="0"/>
                  <a:cs typeface="Verdana" panose="020B0604030504040204" pitchFamily="34" charset="0"/>
                </a:rPr>
                <a:t>wor</a:t>
              </a:r>
              <a:r>
                <a:rPr lang="en-US" sz="7400" dirty="0">
                  <a:solidFill>
                    <a:srgbClr val="4557AD"/>
                  </a:solidFill>
                  <a:latin typeface="Tenorite" pitchFamily="2" charset="0"/>
                  <a:ea typeface="Verdana" panose="020B0604030504040204" pitchFamily="34" charset="0"/>
                  <a:cs typeface="Verdana" panose="020B0604030504040204" pitchFamily="34" charset="0"/>
                </a:rPr>
                <a:t>m is </a:t>
              </a:r>
              <a:r>
                <a:rPr lang="en-US" sz="7400" u="sng" dirty="0">
                  <a:solidFill>
                    <a:srgbClr val="4557AD"/>
                  </a:solidFill>
                  <a:latin typeface="Tenorite" pitchFamily="2" charset="0"/>
                  <a:ea typeface="Verdana" panose="020B0604030504040204" pitchFamily="34" charset="0"/>
                  <a:cs typeface="Verdana" panose="020B0604030504040204" pitchFamily="34" charset="0"/>
                </a:rPr>
                <a:t>wor</a:t>
              </a:r>
              <a:r>
                <a:rPr lang="en-US" sz="7400" dirty="0">
                  <a:solidFill>
                    <a:srgbClr val="4557AD"/>
                  </a:solidFill>
                  <a:latin typeface="Tenorite" pitchFamily="2" charset="0"/>
                  <a:ea typeface="Verdana" panose="020B0604030504040204" pitchFamily="34" charset="0"/>
                  <a:cs typeface="Verdana" panose="020B0604030504040204" pitchFamily="34" charset="0"/>
                </a:rPr>
                <a:t>king</a:t>
              </a:r>
              <a:endParaRPr lang="en-AU" sz="7400" dirty="0">
                <a:solidFill>
                  <a:srgbClr val="4557AD"/>
                </a:solidFill>
              </a:endParaRPr>
            </a:p>
          </p:txBody>
        </p:sp>
      </p:grpSp>
      <p:pic>
        <p:nvPicPr>
          <p:cNvPr id="10" name="Picture 9" descr="A worm in soil">
            <a:extLst>
              <a:ext uri="{FF2B5EF4-FFF2-40B4-BE49-F238E27FC236}">
                <a16:creationId xmlns:a16="http://schemas.microsoft.com/office/drawing/2014/main" id="{4CF2F555-A4B5-875D-4721-E023ABA850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8254" y="1678946"/>
            <a:ext cx="4184177" cy="4184177"/>
          </a:xfrm>
          <a:prstGeom prst="rect">
            <a:avLst/>
          </a:prstGeom>
        </p:spPr>
      </p:pic>
    </p:spTree>
    <p:extLst>
      <p:ext uri="{BB962C8B-B14F-4D97-AF65-F5344CB8AC3E}">
        <p14:creationId xmlns:p14="http://schemas.microsoft.com/office/powerpoint/2010/main" val="22725417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40 We do </a:t>
            </a:r>
            <a:endParaRPr lang="en-AU" dirty="0"/>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41 Check for understanding</a:t>
            </a:r>
            <a:endParaRPr lang="en-AU" dirty="0"/>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250556"/>
            <a:ext cx="2259493" cy="1643527"/>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dirty="0">
              <a:solidFill>
                <a:srgbClr val="0E1E42"/>
              </a:solidFill>
              <a:latin typeface="Calibri" panose="020F0502020204030204" pitchFamily="34" charset="0"/>
              <a:ea typeface="Verdana" panose="020B0604030504040204" pitchFamily="34" charset="0"/>
            </a:endParaRPr>
          </a:p>
          <a:p>
            <a:pPr algn="ctr"/>
            <a:r>
              <a:rPr lang="en-US" sz="2800" b="0" dirty="0">
                <a:solidFill>
                  <a:srgbClr val="0E1E42"/>
                </a:solidFill>
                <a:latin typeface="Calibri" panose="020F0502020204030204" pitchFamily="34" charset="0"/>
                <a:ea typeface="Verdana" panose="020B0604030504040204" pitchFamily="34" charset="0"/>
              </a:rPr>
              <a:t>say the sounds </a:t>
            </a:r>
            <a:br>
              <a:rPr lang="en-US" sz="2800" b="0" dirty="0">
                <a:solidFill>
                  <a:srgbClr val="0E1E42"/>
                </a:solidFill>
                <a:latin typeface="Calibri" panose="020F0502020204030204" pitchFamily="34" charset="0"/>
                <a:ea typeface="Verdana" panose="020B0604030504040204" pitchFamily="34" charset="0"/>
              </a:rPr>
            </a:br>
            <a:endParaRPr lang="en-US" sz="2800" dirty="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317634" y="3894083"/>
            <a:ext cx="1401346" cy="1569660"/>
          </a:xfrm>
          <a:prstGeom prst="rect">
            <a:avLst/>
          </a:prstGeom>
          <a:noFill/>
        </p:spPr>
        <p:txBody>
          <a:bodyPr wrap="none" rtlCol="0">
            <a:spAutoFit/>
          </a:bodyPr>
          <a:lstStyle/>
          <a:p>
            <a:r>
              <a:rPr lang="en-US" sz="9600" dirty="0">
                <a:solidFill>
                  <a:srgbClr val="4857A6"/>
                </a:solidFill>
                <a:latin typeface="Tenorite" pitchFamily="2" charset="0"/>
                <a:ea typeface="Verdana" panose="020B0604030504040204" pitchFamily="34" charset="0"/>
              </a:rPr>
              <a:t>ch</a:t>
            </a:r>
            <a:endParaRPr lang="en-AU" sz="9600" dirty="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read a word</a:t>
            </a:r>
            <a:endParaRPr lang="en-US" sz="2800" dirty="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88644" y="3791784"/>
            <a:ext cx="2824857" cy="291464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dirty="0">
                <a:solidFill>
                  <a:srgbClr val="4557AD"/>
                </a:solidFill>
                <a:latin typeface="Tenorite" pitchFamily="2" charset="0"/>
                <a:cs typeface="Arial"/>
              </a:rPr>
              <a:t>chorus</a:t>
            </a:r>
          </a:p>
          <a:p>
            <a:pPr marL="0" indent="0" algn="ctr">
              <a:buFont typeface="Arial" panose="020B0604020202020204" pitchFamily="34" charset="0"/>
              <a:buNone/>
            </a:pPr>
            <a:r>
              <a:rPr lang="en-US" sz="4400" dirty="0">
                <a:solidFill>
                  <a:srgbClr val="4557AD"/>
                </a:solidFill>
                <a:latin typeface="Tenorite" pitchFamily="2" charset="0"/>
                <a:cs typeface="Arial"/>
              </a:rPr>
              <a:t>chute</a:t>
            </a:r>
          </a:p>
          <a:p>
            <a:pPr marL="0" indent="0" algn="ctr">
              <a:buNone/>
            </a:pPr>
            <a:r>
              <a:rPr lang="en-US" sz="4400" dirty="0">
                <a:solidFill>
                  <a:srgbClr val="4557AD"/>
                </a:solidFill>
                <a:latin typeface="Tenorite" pitchFamily="2" charset="0"/>
                <a:cs typeface="Arial"/>
              </a:rPr>
              <a:t>character</a:t>
            </a:r>
          </a:p>
          <a:p>
            <a:pPr marL="0" indent="0" algn="ctr">
              <a:buFont typeface="Arial" panose="020B0604020202020204" pitchFamily="34" charset="0"/>
              <a:buNone/>
            </a:pPr>
            <a:endParaRPr lang="en-US" sz="4400" dirty="0">
              <a:solidFill>
                <a:srgbClr val="4557AD"/>
              </a:solidFill>
              <a:latin typeface="Tenorite" pitchFamily="2" charset="0"/>
              <a:cs typeface="Arial"/>
            </a:endParaRP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dirty="0">
                <a:solidFill>
                  <a:srgbClr val="0E1E42"/>
                </a:solidFill>
                <a:latin typeface="Calibri" panose="020F0502020204030204" pitchFamily="34" charset="0"/>
                <a:ea typeface="Verdana" panose="020B0604030504040204" pitchFamily="34" charset="0"/>
              </a:rPr>
              <a:t>write a word</a:t>
            </a:r>
            <a:endParaRPr lang="en-US" sz="2800" dirty="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2" name="Picture 1" descr="chemist">
            <a:extLst>
              <a:ext uri="{FF2B5EF4-FFF2-40B4-BE49-F238E27FC236}">
                <a16:creationId xmlns:a16="http://schemas.microsoft.com/office/drawing/2014/main" id="{F515BDE6-EF68-8A99-A17B-29F7459908A3}"/>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bwMode="auto">
          <a:xfrm>
            <a:off x="10046068" y="3312384"/>
            <a:ext cx="1084390" cy="1084390"/>
          </a:xfrm>
          <a:prstGeom prst="rect">
            <a:avLst/>
          </a:prstGeom>
          <a:noFill/>
          <a:ln>
            <a:noFill/>
          </a:ln>
        </p:spPr>
      </p:pic>
      <p:pic>
        <p:nvPicPr>
          <p:cNvPr id="8" name="Picture 7" descr="brochure">
            <a:extLst>
              <a:ext uri="{FF2B5EF4-FFF2-40B4-BE49-F238E27FC236}">
                <a16:creationId xmlns:a16="http://schemas.microsoft.com/office/drawing/2014/main" id="{65E2C6F7-E9BF-ABB5-589E-586B6D6ED9C2}"/>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0211351" y="4518401"/>
            <a:ext cx="878812" cy="878812"/>
          </a:xfrm>
          <a:prstGeom prst="rect">
            <a:avLst/>
          </a:prstGeom>
        </p:spPr>
      </p:pic>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flipH="1">
            <a:off x="-418788" y="1134428"/>
            <a:ext cx="4588192" cy="4588192"/>
          </a:xfrm>
          <a:prstGeom prst="rect">
            <a:avLst/>
          </a:prstGeom>
        </p:spPr>
      </p:pic>
      <p:pic>
        <p:nvPicPr>
          <p:cNvPr id="9" name="Picture 8" descr="anchor">
            <a:extLst>
              <a:ext uri="{FF2B5EF4-FFF2-40B4-BE49-F238E27FC236}">
                <a16:creationId xmlns:a16="http://schemas.microsoft.com/office/drawing/2014/main" id="{BFB31529-6FB4-2432-EE44-E5F1C69132E2}"/>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bwMode="auto">
          <a:xfrm>
            <a:off x="10148857" y="5518840"/>
            <a:ext cx="941306" cy="941306"/>
          </a:xfrm>
          <a:prstGeom prst="rect">
            <a:avLst/>
          </a:prstGeom>
          <a:noFill/>
          <a:ln>
            <a:noFill/>
          </a:ln>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42 Check for understanding</a:t>
            </a:r>
            <a:r>
              <a:rPr lang="en-US" sz="800" kern="1200" baseline="0" dirty="0">
                <a:solidFill>
                  <a:srgbClr val="E7E6E6"/>
                </a:solidFill>
                <a:effectLst/>
                <a:latin typeface="Calibri" panose="020F0502020204030204" pitchFamily="34" charset="0"/>
                <a:ea typeface="+mj-ea"/>
                <a:cs typeface="+mj-cs"/>
              </a:rPr>
              <a:t> </a:t>
            </a:r>
            <a:endParaRPr lang="en-AU" dirty="0"/>
          </a:p>
        </p:txBody>
      </p:sp>
      <p:pic>
        <p:nvPicPr>
          <p:cNvPr id="2" name="Picture 1" descr="Image of Phase 23, lesson 1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12371" y="522091"/>
            <a:ext cx="3968052" cy="5568359"/>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43 You</a:t>
            </a:r>
            <a:r>
              <a:rPr lang="en-US" sz="800" kern="1200" baseline="0" dirty="0">
                <a:solidFill>
                  <a:srgbClr val="E7E6E6"/>
                </a:solidFill>
                <a:effectLst/>
                <a:latin typeface="Calibri" panose="020F0502020204030204" pitchFamily="34" charset="0"/>
                <a:ea typeface="+mj-ea"/>
                <a:cs typeface="+mj-cs"/>
              </a:rPr>
              <a:t> do</a:t>
            </a:r>
            <a:endParaRPr lang="en-AU" dirty="0"/>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dirty="0">
                <a:solidFill>
                  <a:srgbClr val="E7E6E6"/>
                </a:solidFill>
                <a:effectLst/>
                <a:latin typeface="Calibri" panose="020F0502020204030204" pitchFamily="34" charset="0"/>
                <a:ea typeface="+mj-ea"/>
                <a:cs typeface="+mj-cs"/>
              </a:rPr>
              <a:t>Slide 44 End of presentation</a:t>
            </a:r>
            <a:endParaRPr lang="en-AU" dirty="0"/>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dirty="0">
                <a:solidFill>
                  <a:schemeClr val="bg2"/>
                </a:solidFill>
                <a:latin typeface="+mn-lt"/>
              </a:rPr>
              <a:t>Slide 5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dirty="0">
                <a:solidFill>
                  <a:schemeClr val="bg2"/>
                </a:solidFill>
                <a:latin typeface="+mn-lt"/>
              </a:rPr>
              <a:t>Slide 6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285750" y="1783759"/>
            <a:ext cx="11906250" cy="3609249"/>
            <a:chOff x="285750" y="1783759"/>
            <a:chExt cx="1190625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swallowing        warned</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5957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dirty="0">
                  <a:solidFill>
                    <a:srgbClr val="4557AD"/>
                  </a:solidFill>
                  <a:latin typeface="Tenorite" pitchFamily="2" charset="0"/>
                  <a:ea typeface="Verdana" panose="020B0604030504040204" pitchFamily="34" charset="0"/>
                  <a:cs typeface="Verdana" panose="020B0604030504040204" pitchFamily="34" charset="0"/>
                </a:rPr>
                <a:t>none        				artwork</a:t>
              </a:r>
              <a:endParaRPr lang="en-AU" sz="8200" dirty="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dirty="0">
                <a:solidFill>
                  <a:schemeClr val="bg2"/>
                </a:solidFill>
                <a:latin typeface="+mn-lt"/>
              </a:rPr>
              <a:t>Slide 7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12" name="Picture 11" descr="oven">
            <a:extLst>
              <a:ext uri="{FF2B5EF4-FFF2-40B4-BE49-F238E27FC236}">
                <a16:creationId xmlns:a16="http://schemas.microsoft.com/office/drawing/2014/main" id="{066BDEB6-71CE-E0C5-48D2-4E81AD83C34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1377548" y="1556813"/>
            <a:ext cx="2142241" cy="2142241"/>
          </a:xfrm>
          <a:prstGeom prst="rect">
            <a:avLst/>
          </a:prstGeom>
          <a:noFill/>
          <a:ln>
            <a:noFill/>
          </a:ln>
        </p:spPr>
      </p:pic>
      <p:pic>
        <p:nvPicPr>
          <p:cNvPr id="11" name="Picture 10" descr="wash">
            <a:extLst>
              <a:ext uri="{FF2B5EF4-FFF2-40B4-BE49-F238E27FC236}">
                <a16:creationId xmlns:a16="http://schemas.microsoft.com/office/drawing/2014/main" id="{62AB7491-DB9B-BC6D-0BB6-68AA863DA7D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529971" y="1406730"/>
            <a:ext cx="2142242" cy="2142242"/>
          </a:xfrm>
          <a:prstGeom prst="rect">
            <a:avLst/>
          </a:prstGeom>
        </p:spPr>
      </p:pic>
      <p:pic>
        <p:nvPicPr>
          <p:cNvPr id="10" name="Picture 9" descr="warm">
            <a:extLst>
              <a:ext uri="{FF2B5EF4-FFF2-40B4-BE49-F238E27FC236}">
                <a16:creationId xmlns:a16="http://schemas.microsoft.com/office/drawing/2014/main" id="{F00CF382-E3A5-7993-4E5F-282BFCB02A4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3982227" y="3699054"/>
            <a:ext cx="2142242" cy="2142242"/>
          </a:xfrm>
          <a:prstGeom prst="rect">
            <a:avLst/>
          </a:prstGeom>
          <a:noFill/>
          <a:ln>
            <a:noFill/>
          </a:ln>
        </p:spPr>
      </p:pic>
      <p:pic>
        <p:nvPicPr>
          <p:cNvPr id="4" name="Picture 3" descr="woodwork">
            <a:extLst>
              <a:ext uri="{FF2B5EF4-FFF2-40B4-BE49-F238E27FC236}">
                <a16:creationId xmlns:a16="http://schemas.microsoft.com/office/drawing/2014/main" id="{D81C60A2-E3E1-11EC-1F49-20AACAC165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72211" y="3435395"/>
            <a:ext cx="2142241" cy="2405901"/>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F7DC0-505D-51B7-0049-0211D86F19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66A38D-F811-973E-70A4-BC0EBB420EC9}"/>
              </a:ext>
            </a:extLst>
          </p:cNvPr>
          <p:cNvSpPr>
            <a:spLocks noGrp="1"/>
          </p:cNvSpPr>
          <p:nvPr>
            <p:ph type="title" idx="4294967295"/>
          </p:nvPr>
        </p:nvSpPr>
        <p:spPr>
          <a:xfrm>
            <a:off x="0" y="-1690688"/>
            <a:ext cx="10515600" cy="1325563"/>
          </a:xfrm>
        </p:spPr>
        <p:txBody>
          <a:bodyPr>
            <a:normAutofit/>
          </a:bodyPr>
          <a:lstStyle/>
          <a:p>
            <a:r>
              <a:rPr lang="en-US" sz="800" dirty="0">
                <a:solidFill>
                  <a:schemeClr val="bg2"/>
                </a:solidFill>
              </a:rPr>
              <a:t>Slide 8 Prefix review</a:t>
            </a:r>
            <a:endParaRPr lang="en-AU" sz="800" dirty="0">
              <a:solidFill>
                <a:schemeClr val="bg2"/>
              </a:solidFill>
            </a:endParaRPr>
          </a:p>
        </p:txBody>
      </p:sp>
      <p:sp>
        <p:nvSpPr>
          <p:cNvPr id="11" name="Text Placeholder 1">
            <a:extLst>
              <a:ext uri="{FF2B5EF4-FFF2-40B4-BE49-F238E27FC236}">
                <a16:creationId xmlns:a16="http://schemas.microsoft.com/office/drawing/2014/main" id="{40E408B7-85A1-B90B-EADB-E4FE0E1C8BBE}"/>
              </a:ext>
              <a:ext uri="{C183D7F6-B498-43B3-948B-1728B52AA6E4}">
                <adec:decorative xmlns:adec="http://schemas.microsoft.com/office/drawing/2017/decorative" val="1"/>
              </a:ext>
            </a:extLst>
          </p:cNvPr>
          <p:cNvSpPr txBox="1">
            <a:spLocks/>
          </p:cNvSpPr>
          <p:nvPr/>
        </p:nvSpPr>
        <p:spPr>
          <a:xfrm>
            <a:off x="1313789" y="2264922"/>
            <a:ext cx="4782211"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AU" sz="12000" b="0" i="0" u="none" strike="noStrike" kern="1200" cap="none" spc="0" normalizeH="0" baseline="0" noProof="0" dirty="0">
              <a:ln>
                <a:noFill/>
              </a:ln>
              <a:solidFill>
                <a:srgbClr val="4557AD"/>
              </a:solidFill>
              <a:effectLst/>
              <a:uLnTx/>
              <a:uFillTx/>
              <a:latin typeface="Tenorite" pitchFamily="2" charset="0"/>
              <a:ea typeface="+mn-ea"/>
              <a:cs typeface="+mn-cs"/>
            </a:endParaRPr>
          </a:p>
        </p:txBody>
      </p:sp>
      <p:sp>
        <p:nvSpPr>
          <p:cNvPr id="5" name="Title 1">
            <a:extLst>
              <a:ext uri="{FF2B5EF4-FFF2-40B4-BE49-F238E27FC236}">
                <a16:creationId xmlns:a16="http://schemas.microsoft.com/office/drawing/2014/main" id="{3829C473-312E-8ECC-AC6F-FF2CA5371B1B}"/>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mis-</a:t>
            </a:r>
            <a:endParaRPr lang="en-US" sz="25000" b="0" dirty="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3286048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dirty="0">
                <a:solidFill>
                  <a:schemeClr val="bg2"/>
                </a:solidFill>
                <a:latin typeface="+mn-lt"/>
              </a:rPr>
              <a:t>Slide 9 Review </a:t>
            </a:r>
            <a:r>
              <a:rPr lang="en-AU" sz="800" kern="1200" dirty="0">
                <a:solidFill>
                  <a:schemeClr val="bg2"/>
                </a:solidFill>
                <a:effectLst/>
                <a:latin typeface="+mn-lt"/>
                <a:ea typeface="+mj-ea"/>
                <a:cs typeface="+mj-cs"/>
              </a:rPr>
              <a:t>You do</a:t>
            </a:r>
            <a:endParaRPr lang="en-AU" sz="800" dirty="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 name="Content Placeholder 2">
            <a:extLst>
              <a:ext uri="{FF2B5EF4-FFF2-40B4-BE49-F238E27FC236}">
                <a16:creationId xmlns:a16="http://schemas.microsoft.com/office/drawing/2014/main" id="{0AD39F91-BE79-B614-75E9-51DE1A12913E}"/>
              </a:ext>
            </a:extLst>
          </p:cNvPr>
          <p:cNvSpPr txBox="1">
            <a:spLocks/>
          </p:cNvSpPr>
          <p:nvPr/>
        </p:nvSpPr>
        <p:spPr>
          <a:xfrm>
            <a:off x="263608" y="1892343"/>
            <a:ext cx="11664784" cy="37836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000" dirty="0">
                <a:solidFill>
                  <a:srgbClr val="4557AD"/>
                </a:solidFill>
                <a:latin typeface="Tenorite" pitchFamily="2" charset="0"/>
                <a:ea typeface="Verdana" panose="020B0604030504040204" pitchFamily="34" charset="0"/>
                <a:cs typeface="Verdana" panose="020B0604030504040204" pitchFamily="34" charset="0"/>
              </a:rPr>
              <a:t>misapply      misjudged   </a:t>
            </a:r>
          </a:p>
          <a:p>
            <a:pPr algn="l">
              <a:defRPr/>
            </a:pPr>
            <a:endParaRPr lang="en-US" sz="8800" dirty="0">
              <a:solidFill>
                <a:srgbClr val="4557AD"/>
              </a:solidFill>
              <a:latin typeface="Tenorite" pitchFamily="2" charset="0"/>
              <a:ea typeface="Verdana" panose="020B0604030504040204" pitchFamily="34" charset="0"/>
              <a:cs typeface="Verdana" panose="020B0604030504040204" pitchFamily="34" charset="0"/>
            </a:endParaRPr>
          </a:p>
          <a:p>
            <a:pPr algn="l">
              <a:defRPr/>
            </a:pPr>
            <a:r>
              <a:rPr lang="en-US" sz="8000" dirty="0">
                <a:solidFill>
                  <a:srgbClr val="4557AD"/>
                </a:solidFill>
                <a:latin typeface="Tenorite" pitchFamily="2" charset="0"/>
                <a:ea typeface="Verdana" panose="020B0604030504040204" pitchFamily="34" charset="0"/>
                <a:cs typeface="Verdana" panose="020B0604030504040204" pitchFamily="34" charset="0"/>
              </a:rPr>
              <a:t>misunderstand     mislay</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8651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PROJECT_OPEN" val="0"/>
  <p:tag name="ARTICULATE_SLIDE_COUNT" val="2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4" ma:contentTypeDescription="Create a new document." ma:contentTypeScope="" ma:versionID="b0a94d88f3d407ccb18c6bd338e5439d">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bf238298282d79aa79b3b2f40cde105f"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C4F2D183-A73D-4761-953B-ED6C69B21944}">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http://schemas.microsoft.com/office/2006/metadata/properties"/>
    <ds:schemaRef ds:uri="http://purl.org/dc/terms/"/>
    <ds:schemaRef ds:uri="http://www.w3.org/XML/1998/namespace"/>
    <ds:schemaRef ds:uri="http://purl.org/dc/elements/1.1/"/>
    <ds:schemaRef ds:uri="64eff3df-e3d6-48ed-978f-45ff25640900"/>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ff236c08-9611-4854-a4bb-16d44b7327b6"/>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emplate/>
  <TotalTime>9</TotalTime>
  <Words>5791</Words>
  <Application>Microsoft Office PowerPoint</Application>
  <PresentationFormat>Widescreen</PresentationFormat>
  <Paragraphs>754</Paragraphs>
  <Slides>44</Slides>
  <Notes>44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44</vt:i4>
      </vt:variant>
    </vt:vector>
  </HeadingPairs>
  <TitlesOfParts>
    <vt:vector size="52" baseType="lpstr">
      <vt:lpstr>Aptos</vt:lpstr>
      <vt:lpstr>Arial</vt:lpstr>
      <vt:lpstr>Calibri</vt:lpstr>
      <vt:lpstr>Calibri Light</vt:lpstr>
      <vt:lpstr>Symbol</vt:lpstr>
      <vt:lpstr>Tenorite</vt:lpstr>
      <vt:lpstr>Times New Roman</vt:lpstr>
      <vt:lpstr>Office Theme</vt:lpstr>
      <vt:lpstr>Slide 1 Explicit teaching Phase 23, lesson 1 ch says /ch/, /k/, and /sh/</vt:lpstr>
      <vt:lpstr>Slide 2 Review You do</vt:lpstr>
      <vt:lpstr>Slide 3 Review You do</vt:lpstr>
      <vt:lpstr>Slide 4 Review You do</vt:lpstr>
      <vt:lpstr>Slide 5 Review You do</vt:lpstr>
      <vt:lpstr>Slide 6 Review You do</vt:lpstr>
      <vt:lpstr>Slide 7 Review You do</vt:lpstr>
      <vt:lpstr>Slide 8 Prefix review</vt:lpstr>
      <vt:lpstr>Slide 9 Review You do</vt:lpstr>
      <vt:lpstr>Slide 10 Review You do</vt:lpstr>
      <vt:lpstr>Slide 11 Review You do</vt:lpstr>
      <vt:lpstr>Slide 12 Review You do</vt:lpstr>
      <vt:lpstr>Slide 13 Review You do</vt:lpstr>
      <vt:lpstr>Slide 14 End of review</vt:lpstr>
      <vt:lpstr>Slide 15 Learning intention and success criteria</vt:lpstr>
      <vt:lpstr>Slide 16 I do </vt:lpstr>
      <vt:lpstr>Slide 17 I do</vt:lpstr>
      <vt:lpstr>Slide 18 We do </vt:lpstr>
      <vt:lpstr>Slide 19 I do</vt:lpstr>
      <vt:lpstr>Slide 20 I do</vt:lpstr>
      <vt:lpstr>Slide 21 I do </vt:lpstr>
      <vt:lpstr>Slide 22 We do</vt:lpstr>
      <vt:lpstr>Slide 23 We do </vt:lpstr>
      <vt:lpstr>Slide 24 We do </vt:lpstr>
      <vt:lpstr>Slide 25 I do</vt:lpstr>
      <vt:lpstr>Slide 26 I do </vt:lpstr>
      <vt:lpstr>Slide 27 I do</vt:lpstr>
      <vt:lpstr>Slide 28 I do</vt:lpstr>
      <vt:lpstr>Slide 29 We do </vt:lpstr>
      <vt:lpstr>Slide 30 We do</vt:lpstr>
      <vt:lpstr>Slide 31 We do</vt:lpstr>
      <vt:lpstr>Slide 32 We do</vt:lpstr>
      <vt:lpstr>Slide 33 I do</vt:lpstr>
      <vt:lpstr>Slide 34 We do </vt:lpstr>
      <vt:lpstr>Slide 35 I do</vt:lpstr>
      <vt:lpstr>Slide 36 We do </vt:lpstr>
      <vt:lpstr>Slide 37 I do </vt:lpstr>
      <vt:lpstr>Slide 38 We do</vt:lpstr>
      <vt:lpstr>Slide 39 I do </vt:lpstr>
      <vt:lpstr>Slide 40 We do </vt:lpstr>
      <vt:lpstr>Slide 41 Check for understanding</vt:lpstr>
      <vt:lpstr>Slide 42 Check for understanding </vt:lpstr>
      <vt:lpstr>Slide 43 You do</vt:lpstr>
      <vt:lpstr>Slide 44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2026-03-23T21:50:40Z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